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91018" r:id="rId2"/>
    <p:sldMasterId id="2147491022" r:id="rId3"/>
  </p:sldMasterIdLst>
  <p:notesMasterIdLst>
    <p:notesMasterId r:id="rId40"/>
  </p:notesMasterIdLst>
  <p:handoutMasterIdLst>
    <p:handoutMasterId r:id="rId41"/>
  </p:handoutMasterIdLst>
  <p:sldIdLst>
    <p:sldId id="826" r:id="rId4"/>
    <p:sldId id="1323" r:id="rId5"/>
    <p:sldId id="1324" r:id="rId6"/>
    <p:sldId id="1377" r:id="rId7"/>
    <p:sldId id="1326" r:id="rId8"/>
    <p:sldId id="1353" r:id="rId9"/>
    <p:sldId id="1341" r:id="rId10"/>
    <p:sldId id="1327" r:id="rId11"/>
    <p:sldId id="1329" r:id="rId12"/>
    <p:sldId id="1382" r:id="rId13"/>
    <p:sldId id="1378" r:id="rId14"/>
    <p:sldId id="1370" r:id="rId15"/>
    <p:sldId id="1371" r:id="rId16"/>
    <p:sldId id="1379" r:id="rId17"/>
    <p:sldId id="1372" r:id="rId18"/>
    <p:sldId id="1373" r:id="rId19"/>
    <p:sldId id="1374" r:id="rId20"/>
    <p:sldId id="1380" r:id="rId21"/>
    <p:sldId id="1375" r:id="rId22"/>
    <p:sldId id="1376" r:id="rId23"/>
    <p:sldId id="1344" r:id="rId24"/>
    <p:sldId id="1381" r:id="rId25"/>
    <p:sldId id="1274" r:id="rId26"/>
    <p:sldId id="1290" r:id="rId27"/>
    <p:sldId id="1292" r:id="rId28"/>
    <p:sldId id="1261" r:id="rId29"/>
    <p:sldId id="1291" r:id="rId30"/>
    <p:sldId id="1293" r:id="rId31"/>
    <p:sldId id="1339" r:id="rId32"/>
    <p:sldId id="1340" r:id="rId33"/>
    <p:sldId id="1365" r:id="rId34"/>
    <p:sldId id="1366" r:id="rId35"/>
    <p:sldId id="1367" r:id="rId36"/>
    <p:sldId id="1368" r:id="rId37"/>
    <p:sldId id="1369" r:id="rId38"/>
    <p:sldId id="881" r:id="rId39"/>
  </p:sldIdLst>
  <p:sldSz cx="9144000" cy="6858000" type="screen4x3"/>
  <p:notesSz cx="6794500" cy="9931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Arial" pitchFamily="34" charset="0"/>
        <a:ea typeface="Taipei"/>
        <a:cs typeface="Taip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484CC"/>
    <a:srgbClr val="3366FF"/>
    <a:srgbClr val="FF9933"/>
    <a:srgbClr val="FF6600"/>
    <a:srgbClr val="0000FF"/>
    <a:srgbClr val="996600"/>
    <a:srgbClr val="CC6600"/>
    <a:srgbClr val="663300"/>
    <a:srgbClr val="F6BB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8993" autoAdjust="0"/>
  </p:normalViewPr>
  <p:slideViewPr>
    <p:cSldViewPr>
      <p:cViewPr>
        <p:scale>
          <a:sx n="66" d="100"/>
          <a:sy n="66" d="100"/>
        </p:scale>
        <p:origin x="-2030" y="-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A86FB-1D8B-4FA2-94D7-75CA3C06763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65B9311-A0D6-470E-A3C5-F31DA0A1C616}">
      <dgm:prSet phldrT="[文字]" custT="1"/>
      <dgm:spPr/>
      <dgm:t>
        <a:bodyPr/>
        <a:lstStyle/>
        <a:p>
          <a:r>
            <a:rPr lang="en-US" altLang="zh-TW" sz="1600" b="1" i="1" dirty="0" smtClean="0">
              <a:solidFill>
                <a:srgbClr val="3484CC"/>
              </a:solidFill>
              <a:latin typeface="Arial" pitchFamily="34" charset="0"/>
              <a:cs typeface="Arial" pitchFamily="34" charset="0"/>
            </a:rPr>
            <a:t>100~240VAC Power supply</a:t>
          </a:r>
        </a:p>
      </dgm:t>
    </dgm:pt>
    <dgm:pt modelId="{2E0F3CFD-BC18-42BB-8114-DF0ECD0EF9DF}" type="parTrans" cxnId="{852C523B-746B-49A0-B158-FAEB9940AB35}">
      <dgm:prSet/>
      <dgm:spPr/>
      <dgm:t>
        <a:bodyPr/>
        <a:lstStyle/>
        <a:p>
          <a:endParaRPr lang="zh-TW" altLang="en-US"/>
        </a:p>
      </dgm:t>
    </dgm:pt>
    <dgm:pt modelId="{06C8AD3A-DFFD-4687-B600-4653EC9E2CD3}" type="sibTrans" cxnId="{852C523B-746B-49A0-B158-FAEB9940AB35}">
      <dgm:prSet/>
      <dgm:spPr/>
      <dgm:t>
        <a:bodyPr/>
        <a:lstStyle/>
        <a:p>
          <a:endParaRPr lang="zh-TW" altLang="en-US"/>
        </a:p>
      </dgm:t>
    </dgm:pt>
    <dgm:pt modelId="{8E5EBCF4-95DB-46B1-B983-D31194469711}">
      <dgm:prSet phldrT="[文字]" custT="1"/>
      <dgm:spPr/>
      <dgm:t>
        <a:bodyPr/>
        <a:lstStyle/>
        <a:p>
          <a:r>
            <a:rPr lang="en-US" altLang="zh-TW" sz="1800" b="1" i="1" dirty="0" smtClean="0">
              <a:solidFill>
                <a:srgbClr val="3484CC"/>
              </a:solidFill>
              <a:latin typeface="Arial" pitchFamily="34" charset="0"/>
              <a:cs typeface="Arial" pitchFamily="34" charset="0"/>
            </a:rPr>
            <a:t>Network Device</a:t>
          </a:r>
        </a:p>
      </dgm:t>
    </dgm:pt>
    <dgm:pt modelId="{DB0063D5-2C40-406D-95AD-0B54E6526C72}" type="parTrans" cxnId="{37574527-FEE6-4D3B-AA34-7D5367749BD3}">
      <dgm:prSet/>
      <dgm:spPr/>
      <dgm:t>
        <a:bodyPr/>
        <a:lstStyle/>
        <a:p>
          <a:endParaRPr lang="zh-TW" altLang="en-US"/>
        </a:p>
      </dgm:t>
    </dgm:pt>
    <dgm:pt modelId="{88F95FEC-72A2-448B-BDC2-49A8704A4E7F}" type="sibTrans" cxnId="{37574527-FEE6-4D3B-AA34-7D5367749BD3}">
      <dgm:prSet/>
      <dgm:spPr/>
      <dgm:t>
        <a:bodyPr/>
        <a:lstStyle/>
        <a:p>
          <a:endParaRPr lang="zh-TW" altLang="en-US"/>
        </a:p>
      </dgm:t>
    </dgm:pt>
    <dgm:pt modelId="{71AD8678-F66A-421F-9C71-99D27A062E11}">
      <dgm:prSet phldrT="[文字]" custT="1"/>
      <dgm:spPr/>
      <dgm:t>
        <a:bodyPr/>
        <a:lstStyle/>
        <a:p>
          <a:r>
            <a:rPr lang="en-US" altLang="zh-TW" sz="3600" dirty="0" smtClean="0">
              <a:latin typeface="Arial" pitchFamily="34" charset="0"/>
              <a:cs typeface="Arial" pitchFamily="34" charset="0"/>
            </a:rPr>
            <a:t>VIVOTEK</a:t>
          </a:r>
          <a:r>
            <a:rPr lang="zh-TW" alt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altLang="zh-TW" sz="3600" dirty="0" smtClean="0">
              <a:latin typeface="Arial" pitchFamily="34" charset="0"/>
              <a:cs typeface="Arial" pitchFamily="34" charset="0"/>
            </a:rPr>
            <a:t>Cabinet</a:t>
          </a:r>
          <a:endParaRPr lang="zh-TW" altLang="en-US" sz="3600" dirty="0">
            <a:latin typeface="Arial" pitchFamily="34" charset="0"/>
            <a:cs typeface="Arial" pitchFamily="34" charset="0"/>
          </a:endParaRPr>
        </a:p>
      </dgm:t>
    </dgm:pt>
    <dgm:pt modelId="{331BF1EC-C87B-4AC8-AACF-FE0DD295CD21}" type="parTrans" cxnId="{7AB59752-7F41-41D2-A45A-7B106AD23972}">
      <dgm:prSet/>
      <dgm:spPr/>
      <dgm:t>
        <a:bodyPr/>
        <a:lstStyle/>
        <a:p>
          <a:endParaRPr lang="zh-TW" altLang="en-US"/>
        </a:p>
      </dgm:t>
    </dgm:pt>
    <dgm:pt modelId="{CC0F2CEA-0DAF-4DCC-85FC-BDD840F55E3A}" type="sibTrans" cxnId="{7AB59752-7F41-41D2-A45A-7B106AD23972}">
      <dgm:prSet/>
      <dgm:spPr/>
      <dgm:t>
        <a:bodyPr/>
        <a:lstStyle/>
        <a:p>
          <a:endParaRPr lang="zh-TW" altLang="en-US"/>
        </a:p>
      </dgm:t>
    </dgm:pt>
    <dgm:pt modelId="{889FAED7-0609-47B6-A903-CBD7F48E647D}" type="pres">
      <dgm:prSet presAssocID="{3D4A86FB-1D8B-4FA2-94D7-75CA3C06763A}" presName="linearFlow" presStyleCnt="0">
        <dgm:presLayoutVars>
          <dgm:dir/>
          <dgm:resizeHandles val="exact"/>
        </dgm:presLayoutVars>
      </dgm:prSet>
      <dgm:spPr/>
    </dgm:pt>
    <dgm:pt modelId="{285570C5-A00D-4C8A-A845-D1B7C3596A9B}" type="pres">
      <dgm:prSet presAssocID="{765B9311-A0D6-470E-A3C5-F31DA0A1C616}" presName="node" presStyleLbl="node1" presStyleIdx="0" presStyleCnt="3" custScaleX="183489" custScaleY="167981" custLinFactY="-13338" custLinFactNeighborX="7370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7714A3-6D2B-44A8-A705-D0A2381767BB}" type="pres">
      <dgm:prSet presAssocID="{06C8AD3A-DFFD-4687-B600-4653EC9E2CD3}" presName="spacerL" presStyleCnt="0"/>
      <dgm:spPr/>
    </dgm:pt>
    <dgm:pt modelId="{34B2C509-6B68-4966-8D78-7A34284341B6}" type="pres">
      <dgm:prSet presAssocID="{06C8AD3A-DFFD-4687-B600-4653EC9E2CD3}" presName="sibTrans" presStyleLbl="sibTrans2D1" presStyleIdx="0" presStyleCnt="2" custLinFactY="-100000" custLinFactNeighborX="828" custLinFactNeighborY="-108673"/>
      <dgm:spPr/>
      <dgm:t>
        <a:bodyPr/>
        <a:lstStyle/>
        <a:p>
          <a:endParaRPr lang="zh-TW" altLang="en-US"/>
        </a:p>
      </dgm:t>
    </dgm:pt>
    <dgm:pt modelId="{4A2DC298-C9B5-4576-A826-8FFB14DBFDF9}" type="pres">
      <dgm:prSet presAssocID="{06C8AD3A-DFFD-4687-B600-4653EC9E2CD3}" presName="spacerR" presStyleCnt="0"/>
      <dgm:spPr/>
    </dgm:pt>
    <dgm:pt modelId="{D91677B0-8B68-4925-914E-D6D1A24CC717}" type="pres">
      <dgm:prSet presAssocID="{8E5EBCF4-95DB-46B1-B983-D31194469711}" presName="node" presStyleLbl="node1" presStyleIdx="1" presStyleCnt="3" custScaleX="179911" custScaleY="165083" custLinFactY="-16478" custLinFactNeighborX="1610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B49534-AF6F-45DB-A6C2-5E835AD9AA84}" type="pres">
      <dgm:prSet presAssocID="{88F95FEC-72A2-448B-BDC2-49A8704A4E7F}" presName="spacerL" presStyleCnt="0"/>
      <dgm:spPr/>
    </dgm:pt>
    <dgm:pt modelId="{EFDA8AF0-010E-4B04-8EC2-578A9C793B7A}" type="pres">
      <dgm:prSet presAssocID="{88F95FEC-72A2-448B-BDC2-49A8704A4E7F}" presName="sibTrans" presStyleLbl="sibTrans2D1" presStyleIdx="1" presStyleCnt="2" custLinFactY="-100000" custLinFactNeighborX="38318" custLinFactNeighborY="-108673"/>
      <dgm:spPr/>
      <dgm:t>
        <a:bodyPr/>
        <a:lstStyle/>
        <a:p>
          <a:endParaRPr lang="zh-TW" altLang="en-US"/>
        </a:p>
      </dgm:t>
    </dgm:pt>
    <dgm:pt modelId="{814191F7-874E-4B13-859A-D69D3CFF0B94}" type="pres">
      <dgm:prSet presAssocID="{88F95FEC-72A2-448B-BDC2-49A8704A4E7F}" presName="spacerR" presStyleCnt="0"/>
      <dgm:spPr/>
    </dgm:pt>
    <dgm:pt modelId="{153201F9-0521-4DF7-B659-C43A7B5B31E3}" type="pres">
      <dgm:prSet presAssocID="{71AD8678-F66A-421F-9C71-99D27A062E11}" presName="node" presStyleLbl="node1" presStyleIdx="2" presStyleCnt="3" custScaleX="276674" custScaleY="251071" custLinFactY="-4103" custLinFactNeighborX="1714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666529-0513-41A9-872C-F8F09488D699}" type="presOf" srcId="{3D4A86FB-1D8B-4FA2-94D7-75CA3C06763A}" destId="{889FAED7-0609-47B6-A903-CBD7F48E647D}" srcOrd="0" destOrd="0" presId="urn:microsoft.com/office/officeart/2005/8/layout/equation1"/>
    <dgm:cxn modelId="{442335CA-5325-47A3-907E-8A4039BD5539}" type="presOf" srcId="{06C8AD3A-DFFD-4687-B600-4653EC9E2CD3}" destId="{34B2C509-6B68-4966-8D78-7A34284341B6}" srcOrd="0" destOrd="0" presId="urn:microsoft.com/office/officeart/2005/8/layout/equation1"/>
    <dgm:cxn modelId="{7AB59752-7F41-41D2-A45A-7B106AD23972}" srcId="{3D4A86FB-1D8B-4FA2-94D7-75CA3C06763A}" destId="{71AD8678-F66A-421F-9C71-99D27A062E11}" srcOrd="2" destOrd="0" parTransId="{331BF1EC-C87B-4AC8-AACF-FE0DD295CD21}" sibTransId="{CC0F2CEA-0DAF-4DCC-85FC-BDD840F55E3A}"/>
    <dgm:cxn modelId="{37574527-FEE6-4D3B-AA34-7D5367749BD3}" srcId="{3D4A86FB-1D8B-4FA2-94D7-75CA3C06763A}" destId="{8E5EBCF4-95DB-46B1-B983-D31194469711}" srcOrd="1" destOrd="0" parTransId="{DB0063D5-2C40-406D-95AD-0B54E6526C72}" sibTransId="{88F95FEC-72A2-448B-BDC2-49A8704A4E7F}"/>
    <dgm:cxn modelId="{06BF3668-EF38-406E-9E8C-E52CE61E25E7}" type="presOf" srcId="{8E5EBCF4-95DB-46B1-B983-D31194469711}" destId="{D91677B0-8B68-4925-914E-D6D1A24CC717}" srcOrd="0" destOrd="0" presId="urn:microsoft.com/office/officeart/2005/8/layout/equation1"/>
    <dgm:cxn modelId="{C76CC4CF-3D5D-45A9-8B46-432FAA134AEF}" type="presOf" srcId="{71AD8678-F66A-421F-9C71-99D27A062E11}" destId="{153201F9-0521-4DF7-B659-C43A7B5B31E3}" srcOrd="0" destOrd="0" presId="urn:microsoft.com/office/officeart/2005/8/layout/equation1"/>
    <dgm:cxn modelId="{852C523B-746B-49A0-B158-FAEB9940AB35}" srcId="{3D4A86FB-1D8B-4FA2-94D7-75CA3C06763A}" destId="{765B9311-A0D6-470E-A3C5-F31DA0A1C616}" srcOrd="0" destOrd="0" parTransId="{2E0F3CFD-BC18-42BB-8114-DF0ECD0EF9DF}" sibTransId="{06C8AD3A-DFFD-4687-B600-4653EC9E2CD3}"/>
    <dgm:cxn modelId="{603CF7F2-FD7C-4916-897E-71B61247CEA2}" type="presOf" srcId="{765B9311-A0D6-470E-A3C5-F31DA0A1C616}" destId="{285570C5-A00D-4C8A-A845-D1B7C3596A9B}" srcOrd="0" destOrd="0" presId="urn:microsoft.com/office/officeart/2005/8/layout/equation1"/>
    <dgm:cxn modelId="{4FD717A3-A854-4E3E-AC14-5E4FE83426E3}" type="presOf" srcId="{88F95FEC-72A2-448B-BDC2-49A8704A4E7F}" destId="{EFDA8AF0-010E-4B04-8EC2-578A9C793B7A}" srcOrd="0" destOrd="0" presId="urn:microsoft.com/office/officeart/2005/8/layout/equation1"/>
    <dgm:cxn modelId="{F729CC04-7D5F-4A48-A948-7830CA34E7DB}" type="presParOf" srcId="{889FAED7-0609-47B6-A903-CBD7F48E647D}" destId="{285570C5-A00D-4C8A-A845-D1B7C3596A9B}" srcOrd="0" destOrd="0" presId="urn:microsoft.com/office/officeart/2005/8/layout/equation1"/>
    <dgm:cxn modelId="{1F2E83FF-8D6D-4D67-8AFE-062C3612CFF5}" type="presParOf" srcId="{889FAED7-0609-47B6-A903-CBD7F48E647D}" destId="{2A7714A3-6D2B-44A8-A705-D0A2381767BB}" srcOrd="1" destOrd="0" presId="urn:microsoft.com/office/officeart/2005/8/layout/equation1"/>
    <dgm:cxn modelId="{8E1B05CA-599E-4DC4-A1FD-D922180536FD}" type="presParOf" srcId="{889FAED7-0609-47B6-A903-CBD7F48E647D}" destId="{34B2C509-6B68-4966-8D78-7A34284341B6}" srcOrd="2" destOrd="0" presId="urn:microsoft.com/office/officeart/2005/8/layout/equation1"/>
    <dgm:cxn modelId="{3FCB7E1A-861B-4AD5-8E8A-C17BAA08AC42}" type="presParOf" srcId="{889FAED7-0609-47B6-A903-CBD7F48E647D}" destId="{4A2DC298-C9B5-4576-A826-8FFB14DBFDF9}" srcOrd="3" destOrd="0" presId="urn:microsoft.com/office/officeart/2005/8/layout/equation1"/>
    <dgm:cxn modelId="{48FD10FF-D2E4-4D65-AB6A-54D7E6456882}" type="presParOf" srcId="{889FAED7-0609-47B6-A903-CBD7F48E647D}" destId="{D91677B0-8B68-4925-914E-D6D1A24CC717}" srcOrd="4" destOrd="0" presId="urn:microsoft.com/office/officeart/2005/8/layout/equation1"/>
    <dgm:cxn modelId="{ECB86C8D-4855-41C9-A85E-F0EEB3E0F491}" type="presParOf" srcId="{889FAED7-0609-47B6-A903-CBD7F48E647D}" destId="{BFB49534-AF6F-45DB-A6C2-5E835AD9AA84}" srcOrd="5" destOrd="0" presId="urn:microsoft.com/office/officeart/2005/8/layout/equation1"/>
    <dgm:cxn modelId="{90FB04E2-3A7F-4B10-901B-981ADB488E5D}" type="presParOf" srcId="{889FAED7-0609-47B6-A903-CBD7F48E647D}" destId="{EFDA8AF0-010E-4B04-8EC2-578A9C793B7A}" srcOrd="6" destOrd="0" presId="urn:microsoft.com/office/officeart/2005/8/layout/equation1"/>
    <dgm:cxn modelId="{6364B1DC-1491-4A02-B59E-3DA674F1991D}" type="presParOf" srcId="{889FAED7-0609-47B6-A903-CBD7F48E647D}" destId="{814191F7-874E-4B13-859A-D69D3CFF0B94}" srcOrd="7" destOrd="0" presId="urn:microsoft.com/office/officeart/2005/8/layout/equation1"/>
    <dgm:cxn modelId="{3B27C628-9C6A-4CEC-93CD-60156967DD1D}" type="presParOf" srcId="{889FAED7-0609-47B6-A903-CBD7F48E647D}" destId="{153201F9-0521-4DF7-B659-C43A7B5B31E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34B091-FBA0-41FF-B82F-142D7EDB6B2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7482C0-0C52-4343-9DB2-7A7C50543629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zh-TW" b="1" dirty="0" smtClean="0"/>
            <a:t>LTE</a:t>
          </a:r>
          <a:endParaRPr lang="zh-TW" altLang="en-US" b="1" dirty="0"/>
        </a:p>
      </dgm:t>
    </dgm:pt>
    <dgm:pt modelId="{E77E4C89-6A2C-4733-808C-E75FF01443AD}" type="parTrans" cxnId="{072FECCB-396B-45D9-94BD-EA69E689E3E7}">
      <dgm:prSet/>
      <dgm:spPr/>
      <dgm:t>
        <a:bodyPr/>
        <a:lstStyle/>
        <a:p>
          <a:endParaRPr lang="zh-TW" altLang="en-US"/>
        </a:p>
      </dgm:t>
    </dgm:pt>
    <dgm:pt modelId="{B44CF00E-3CFA-42E2-91B7-888C3D6C7F32}" type="sibTrans" cxnId="{072FECCB-396B-45D9-94BD-EA69E689E3E7}">
      <dgm:prSet/>
      <dgm:spPr/>
      <dgm:t>
        <a:bodyPr/>
        <a:lstStyle/>
        <a:p>
          <a:endParaRPr lang="zh-TW" altLang="en-US"/>
        </a:p>
      </dgm:t>
    </dgm:pt>
    <dgm:pt modelId="{033FD6AF-4BF4-454C-B1DA-149E3CE6F107}">
      <dgm:prSet phldrT="[文字]"/>
      <dgm:spPr>
        <a:solidFill>
          <a:srgbClr val="3484CC"/>
        </a:solidFill>
      </dgm:spPr>
      <dgm:t>
        <a:bodyPr/>
        <a:lstStyle/>
        <a:p>
          <a:r>
            <a:rPr lang="en-US" altLang="zh-TW" b="1" dirty="0" smtClean="0"/>
            <a:t>Solar</a:t>
          </a:r>
          <a:endParaRPr lang="zh-TW" altLang="en-US" b="1" dirty="0"/>
        </a:p>
      </dgm:t>
    </dgm:pt>
    <dgm:pt modelId="{009D659E-0F53-4B5C-A82E-CA574B44A0E5}" type="parTrans" cxnId="{E9EB3C6C-4DE0-44DB-9D91-E9205C0AA6AD}">
      <dgm:prSet/>
      <dgm:spPr/>
      <dgm:t>
        <a:bodyPr/>
        <a:lstStyle/>
        <a:p>
          <a:endParaRPr lang="zh-TW" altLang="en-US"/>
        </a:p>
      </dgm:t>
    </dgm:pt>
    <dgm:pt modelId="{647E1F30-4B6B-452B-85AB-4081BF158AFF}" type="sibTrans" cxnId="{E9EB3C6C-4DE0-44DB-9D91-E9205C0AA6AD}">
      <dgm:prSet/>
      <dgm:spPr/>
      <dgm:t>
        <a:bodyPr/>
        <a:lstStyle/>
        <a:p>
          <a:endParaRPr lang="zh-TW" altLang="en-US"/>
        </a:p>
      </dgm:t>
    </dgm:pt>
    <dgm:pt modelId="{86C9503B-B5D9-4889-9BAE-7E4CAF0B7BF6}">
      <dgm:prSet phldrT="[文字]"/>
      <dgm:spPr>
        <a:solidFill>
          <a:srgbClr val="92D050"/>
        </a:solidFill>
      </dgm:spPr>
      <dgm:t>
        <a:bodyPr/>
        <a:lstStyle/>
        <a:p>
          <a:r>
            <a:rPr lang="en-US" altLang="zh-TW" b="1" dirty="0" err="1" smtClean="0"/>
            <a:t>Wifi</a:t>
          </a:r>
          <a:r>
            <a:rPr lang="en-US" altLang="zh-TW" b="1" dirty="0" smtClean="0"/>
            <a:t> AP</a:t>
          </a:r>
          <a:endParaRPr lang="zh-TW" altLang="en-US" b="1" dirty="0"/>
        </a:p>
      </dgm:t>
    </dgm:pt>
    <dgm:pt modelId="{066A7D50-7230-4DD4-900E-6DB4255E9429}" type="parTrans" cxnId="{4436AFB6-C57F-40BF-9244-F213AE9B32E7}">
      <dgm:prSet/>
      <dgm:spPr/>
      <dgm:t>
        <a:bodyPr/>
        <a:lstStyle/>
        <a:p>
          <a:endParaRPr lang="zh-TW" altLang="en-US"/>
        </a:p>
      </dgm:t>
    </dgm:pt>
    <dgm:pt modelId="{AA950B7B-83FB-4F7D-8892-6CEFD06CCD61}" type="sibTrans" cxnId="{4436AFB6-C57F-40BF-9244-F213AE9B32E7}">
      <dgm:prSet/>
      <dgm:spPr/>
      <dgm:t>
        <a:bodyPr/>
        <a:lstStyle/>
        <a:p>
          <a:endParaRPr lang="zh-TW" altLang="en-US"/>
        </a:p>
      </dgm:t>
    </dgm:pt>
    <dgm:pt modelId="{5DB99292-3A3A-49F8-8A5A-C5550AFE1D79}">
      <dgm:prSet phldrT="[文字]"/>
      <dgm:spPr/>
      <dgm:t>
        <a:bodyPr/>
        <a:lstStyle/>
        <a:p>
          <a:endParaRPr lang="zh-TW" altLang="en-US" dirty="0"/>
        </a:p>
      </dgm:t>
    </dgm:pt>
    <dgm:pt modelId="{C7A8A8FA-CB13-4BF0-A6D1-9F65BFF9E964}" type="parTrans" cxnId="{1EC7EC3E-78DE-4FC1-AC48-AF4CC2BF2AD9}">
      <dgm:prSet/>
      <dgm:spPr/>
      <dgm:t>
        <a:bodyPr/>
        <a:lstStyle/>
        <a:p>
          <a:endParaRPr lang="zh-TW" altLang="en-US"/>
        </a:p>
      </dgm:t>
    </dgm:pt>
    <dgm:pt modelId="{13B4AD92-490F-43D3-A5F8-54C5FA98F4FF}" type="sibTrans" cxnId="{1EC7EC3E-78DE-4FC1-AC48-AF4CC2BF2AD9}">
      <dgm:prSet/>
      <dgm:spPr/>
      <dgm:t>
        <a:bodyPr/>
        <a:lstStyle/>
        <a:p>
          <a:endParaRPr lang="zh-TW" altLang="en-US"/>
        </a:p>
      </dgm:t>
    </dgm:pt>
    <dgm:pt modelId="{FA43A05A-B53B-4C36-9257-AE87166A6FE6}" type="pres">
      <dgm:prSet presAssocID="{D834B091-FBA0-41FF-B82F-142D7EDB6B2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944C2F0-5661-4725-B933-A968F039689E}" type="pres">
      <dgm:prSet presAssocID="{D834B091-FBA0-41FF-B82F-142D7EDB6B24}" presName="ellipse" presStyleLbl="trBgShp" presStyleIdx="0" presStyleCnt="1"/>
      <dgm:spPr/>
    </dgm:pt>
    <dgm:pt modelId="{5380379B-24CB-4E6A-9F2E-9A59D645F00D}" type="pres">
      <dgm:prSet presAssocID="{D834B091-FBA0-41FF-B82F-142D7EDB6B24}" presName="arrow1" presStyleLbl="fgShp" presStyleIdx="0" presStyleCnt="1"/>
      <dgm:spPr/>
    </dgm:pt>
    <dgm:pt modelId="{B1405730-5B95-422B-A817-4FFEAF7EC6E3}" type="pres">
      <dgm:prSet presAssocID="{D834B091-FBA0-41FF-B82F-142D7EDB6B2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1897EA-4AAD-46CE-B658-3A1F603036D8}" type="pres">
      <dgm:prSet presAssocID="{033FD6AF-4BF4-454C-B1DA-149E3CE6F1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19264A-77C4-40D8-8A33-7CF15B1E53D5}" type="pres">
      <dgm:prSet presAssocID="{86C9503B-B5D9-4889-9BAE-7E4CAF0B7BF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7ED711-472F-4C1A-88D6-52DD446B026B}" type="pres">
      <dgm:prSet presAssocID="{5DB99292-3A3A-49F8-8A5A-C5550AFE1D7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202470-812B-4C5A-8E9E-118B039B5290}" type="pres">
      <dgm:prSet presAssocID="{D834B091-FBA0-41FF-B82F-142D7EDB6B24}" presName="funnel" presStyleLbl="trAlignAcc1" presStyleIdx="0" presStyleCnt="1" custLinFactNeighborX="447" custLinFactNeighborY="-406"/>
      <dgm:spPr/>
    </dgm:pt>
  </dgm:ptLst>
  <dgm:cxnLst>
    <dgm:cxn modelId="{E9EB3C6C-4DE0-44DB-9D91-E9205C0AA6AD}" srcId="{D834B091-FBA0-41FF-B82F-142D7EDB6B24}" destId="{033FD6AF-4BF4-454C-B1DA-149E3CE6F107}" srcOrd="1" destOrd="0" parTransId="{009D659E-0F53-4B5C-A82E-CA574B44A0E5}" sibTransId="{647E1F30-4B6B-452B-85AB-4081BF158AFF}"/>
    <dgm:cxn modelId="{7303168C-3385-4679-861B-DE88DD9E42C8}" type="presOf" srcId="{033FD6AF-4BF4-454C-B1DA-149E3CE6F107}" destId="{9B19264A-77C4-40D8-8A33-7CF15B1E53D5}" srcOrd="0" destOrd="0" presId="urn:microsoft.com/office/officeart/2005/8/layout/funnel1"/>
    <dgm:cxn modelId="{072FECCB-396B-45D9-94BD-EA69E689E3E7}" srcId="{D834B091-FBA0-41FF-B82F-142D7EDB6B24}" destId="{397482C0-0C52-4343-9DB2-7A7C50543629}" srcOrd="0" destOrd="0" parTransId="{E77E4C89-6A2C-4733-808C-E75FF01443AD}" sibTransId="{B44CF00E-3CFA-42E2-91B7-888C3D6C7F32}"/>
    <dgm:cxn modelId="{35D507E6-DF2C-4232-A110-AB37CAEE572C}" type="presOf" srcId="{86C9503B-B5D9-4889-9BAE-7E4CAF0B7BF6}" destId="{E21897EA-4AAD-46CE-B658-3A1F603036D8}" srcOrd="0" destOrd="0" presId="urn:microsoft.com/office/officeart/2005/8/layout/funnel1"/>
    <dgm:cxn modelId="{1EC7EC3E-78DE-4FC1-AC48-AF4CC2BF2AD9}" srcId="{D834B091-FBA0-41FF-B82F-142D7EDB6B24}" destId="{5DB99292-3A3A-49F8-8A5A-C5550AFE1D79}" srcOrd="3" destOrd="0" parTransId="{C7A8A8FA-CB13-4BF0-A6D1-9F65BFF9E964}" sibTransId="{13B4AD92-490F-43D3-A5F8-54C5FA98F4FF}"/>
    <dgm:cxn modelId="{4436AFB6-C57F-40BF-9244-F213AE9B32E7}" srcId="{D834B091-FBA0-41FF-B82F-142D7EDB6B24}" destId="{86C9503B-B5D9-4889-9BAE-7E4CAF0B7BF6}" srcOrd="2" destOrd="0" parTransId="{066A7D50-7230-4DD4-900E-6DB4255E9429}" sibTransId="{AA950B7B-83FB-4F7D-8892-6CEFD06CCD61}"/>
    <dgm:cxn modelId="{C9BBF01E-9570-40B4-8ED0-6F466765183B}" type="presOf" srcId="{397482C0-0C52-4343-9DB2-7A7C50543629}" destId="{2F7ED711-472F-4C1A-88D6-52DD446B026B}" srcOrd="0" destOrd="0" presId="urn:microsoft.com/office/officeart/2005/8/layout/funnel1"/>
    <dgm:cxn modelId="{7F69EBFF-27D3-43E0-AFC9-73D73C00A374}" type="presOf" srcId="{5DB99292-3A3A-49F8-8A5A-C5550AFE1D79}" destId="{B1405730-5B95-422B-A817-4FFEAF7EC6E3}" srcOrd="0" destOrd="0" presId="urn:microsoft.com/office/officeart/2005/8/layout/funnel1"/>
    <dgm:cxn modelId="{A6E898AC-D3D8-42F1-8EB5-F2A55319EE87}" type="presOf" srcId="{D834B091-FBA0-41FF-B82F-142D7EDB6B24}" destId="{FA43A05A-B53B-4C36-9257-AE87166A6FE6}" srcOrd="0" destOrd="0" presId="urn:microsoft.com/office/officeart/2005/8/layout/funnel1"/>
    <dgm:cxn modelId="{47B0C885-CB2F-459A-B0BB-7ABFE8E9D893}" type="presParOf" srcId="{FA43A05A-B53B-4C36-9257-AE87166A6FE6}" destId="{5944C2F0-5661-4725-B933-A968F039689E}" srcOrd="0" destOrd="0" presId="urn:microsoft.com/office/officeart/2005/8/layout/funnel1"/>
    <dgm:cxn modelId="{6CE0A9EA-5EAF-4AD1-9ADB-18F17EFF1B0A}" type="presParOf" srcId="{FA43A05A-B53B-4C36-9257-AE87166A6FE6}" destId="{5380379B-24CB-4E6A-9F2E-9A59D645F00D}" srcOrd="1" destOrd="0" presId="urn:microsoft.com/office/officeart/2005/8/layout/funnel1"/>
    <dgm:cxn modelId="{C048A709-1644-4524-8497-BD611D290202}" type="presParOf" srcId="{FA43A05A-B53B-4C36-9257-AE87166A6FE6}" destId="{B1405730-5B95-422B-A817-4FFEAF7EC6E3}" srcOrd="2" destOrd="0" presId="urn:microsoft.com/office/officeart/2005/8/layout/funnel1"/>
    <dgm:cxn modelId="{F1235C61-E4A2-4F3F-862A-AF9723D1ADE1}" type="presParOf" srcId="{FA43A05A-B53B-4C36-9257-AE87166A6FE6}" destId="{E21897EA-4AAD-46CE-B658-3A1F603036D8}" srcOrd="3" destOrd="0" presId="urn:microsoft.com/office/officeart/2005/8/layout/funnel1"/>
    <dgm:cxn modelId="{A9358BAB-1BC8-4FE6-85C3-BB54843AFAD2}" type="presParOf" srcId="{FA43A05A-B53B-4C36-9257-AE87166A6FE6}" destId="{9B19264A-77C4-40D8-8A33-7CF15B1E53D5}" srcOrd="4" destOrd="0" presId="urn:microsoft.com/office/officeart/2005/8/layout/funnel1"/>
    <dgm:cxn modelId="{FF727B4E-10B7-42AD-B215-FDDB2B1161E3}" type="presParOf" srcId="{FA43A05A-B53B-4C36-9257-AE87166A6FE6}" destId="{2F7ED711-472F-4C1A-88D6-52DD446B026B}" srcOrd="5" destOrd="0" presId="urn:microsoft.com/office/officeart/2005/8/layout/funnel1"/>
    <dgm:cxn modelId="{7DD5657D-A5FD-40B7-87CE-8D93A39A49D6}" type="presParOf" srcId="{FA43A05A-B53B-4C36-9257-AE87166A6FE6}" destId="{2D202470-812B-4C5A-8E9E-118B039B52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32711-5659-49C8-A00B-35CC934F5B2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028F272-257A-4DF9-A821-9EEA9B1E26EC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zh-TW" b="1" dirty="0" smtClean="0">
              <a:latin typeface="Arial" pitchFamily="34" charset="0"/>
              <a:cs typeface="Arial" pitchFamily="34" charset="0"/>
            </a:rPr>
            <a:t>Customization</a:t>
          </a:r>
          <a:endParaRPr lang="zh-TW" altLang="en-US" b="1" dirty="0">
            <a:latin typeface="Arial" pitchFamily="34" charset="0"/>
            <a:cs typeface="Arial" pitchFamily="34" charset="0"/>
          </a:endParaRPr>
        </a:p>
      </dgm:t>
    </dgm:pt>
    <dgm:pt modelId="{D09D62CE-4AC6-47D8-B785-07FDAA820B24}" type="parTrans" cxnId="{BFE2CF3C-D9C3-443E-91E3-A7D1CE2266F9}">
      <dgm:prSet/>
      <dgm:spPr/>
      <dgm:t>
        <a:bodyPr/>
        <a:lstStyle/>
        <a:p>
          <a:endParaRPr lang="zh-TW" altLang="en-US"/>
        </a:p>
      </dgm:t>
    </dgm:pt>
    <dgm:pt modelId="{5D602DFB-70E0-4CE5-B521-BE044355AB79}" type="sibTrans" cxnId="{BFE2CF3C-D9C3-443E-91E3-A7D1CE2266F9}">
      <dgm:prSet/>
      <dgm:spPr/>
      <dgm:t>
        <a:bodyPr/>
        <a:lstStyle/>
        <a:p>
          <a:endParaRPr lang="zh-TW" altLang="en-US"/>
        </a:p>
      </dgm:t>
    </dgm:pt>
    <dgm:pt modelId="{4E0615D9-03CC-41D0-8148-A66C75AA1B0A}">
      <dgm:prSet phldrT="[文字]"/>
      <dgm:spPr>
        <a:solidFill>
          <a:srgbClr val="92D050"/>
        </a:solidFill>
      </dgm:spPr>
      <dgm:t>
        <a:bodyPr/>
        <a:lstStyle/>
        <a:p>
          <a:r>
            <a:rPr lang="en-US" altLang="zh-TW" b="1" dirty="0" smtClean="0">
              <a:latin typeface="Arial" pitchFamily="34" charset="0"/>
              <a:cs typeface="Arial" pitchFamily="34" charset="0"/>
            </a:rPr>
            <a:t>Reduce total ownership cost</a:t>
          </a:r>
          <a:endParaRPr lang="zh-TW" altLang="en-US" b="1" dirty="0">
            <a:latin typeface="Arial" pitchFamily="34" charset="0"/>
            <a:cs typeface="Arial" pitchFamily="34" charset="0"/>
          </a:endParaRPr>
        </a:p>
      </dgm:t>
    </dgm:pt>
    <dgm:pt modelId="{6085EAB9-6ABF-474A-9913-203C7E48571E}" type="parTrans" cxnId="{F2C6F776-0B4F-4B37-9B00-563F6D906EFA}">
      <dgm:prSet/>
      <dgm:spPr/>
      <dgm:t>
        <a:bodyPr/>
        <a:lstStyle/>
        <a:p>
          <a:endParaRPr lang="zh-TW" altLang="en-US"/>
        </a:p>
      </dgm:t>
    </dgm:pt>
    <dgm:pt modelId="{D2AB0863-E757-44BF-87C1-614759C5673C}" type="sibTrans" cxnId="{F2C6F776-0B4F-4B37-9B00-563F6D906EFA}">
      <dgm:prSet/>
      <dgm:spPr/>
      <dgm:t>
        <a:bodyPr/>
        <a:lstStyle/>
        <a:p>
          <a:endParaRPr lang="zh-TW" altLang="en-US"/>
        </a:p>
      </dgm:t>
    </dgm:pt>
    <dgm:pt modelId="{0C4C8AC4-5AD5-4A66-94D7-A16CFF3CBBF8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altLang="zh-TW" b="1" dirty="0" smtClean="0">
              <a:latin typeface="Arial" pitchFamily="34" charset="0"/>
              <a:cs typeface="Arial" pitchFamily="34" charset="0"/>
            </a:rPr>
            <a:t>Safety</a:t>
          </a:r>
          <a:endParaRPr lang="zh-TW" altLang="en-US" b="1" dirty="0">
            <a:latin typeface="Arial" pitchFamily="34" charset="0"/>
            <a:cs typeface="Arial" pitchFamily="34" charset="0"/>
          </a:endParaRPr>
        </a:p>
      </dgm:t>
    </dgm:pt>
    <dgm:pt modelId="{4ED5C7FF-1379-484B-8210-2CE15B338AD9}" type="parTrans" cxnId="{7130760D-9801-493B-959E-95B32ED9149C}">
      <dgm:prSet/>
      <dgm:spPr/>
      <dgm:t>
        <a:bodyPr/>
        <a:lstStyle/>
        <a:p>
          <a:endParaRPr lang="zh-TW" altLang="en-US"/>
        </a:p>
      </dgm:t>
    </dgm:pt>
    <dgm:pt modelId="{71830012-7D3A-4C25-9B9D-200665613EA6}" type="sibTrans" cxnId="{7130760D-9801-493B-959E-95B32ED9149C}">
      <dgm:prSet/>
      <dgm:spPr/>
      <dgm:t>
        <a:bodyPr/>
        <a:lstStyle/>
        <a:p>
          <a:endParaRPr lang="zh-TW" altLang="en-US"/>
        </a:p>
      </dgm:t>
    </dgm:pt>
    <dgm:pt modelId="{EA24D79B-CDA2-4B58-B2EA-9CD9E225F558}" type="pres">
      <dgm:prSet presAssocID="{AE932711-5659-49C8-A00B-35CC934F5B2C}" presName="compositeShape" presStyleCnt="0">
        <dgm:presLayoutVars>
          <dgm:chMax val="7"/>
          <dgm:dir/>
          <dgm:resizeHandles val="exact"/>
        </dgm:presLayoutVars>
      </dgm:prSet>
      <dgm:spPr/>
    </dgm:pt>
    <dgm:pt modelId="{18960A5C-8195-412B-B8F4-14479B6A2933}" type="pres">
      <dgm:prSet presAssocID="{AE932711-5659-49C8-A00B-35CC934F5B2C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086F4F80-599C-4936-9A5F-1B04EF7E8D9B}" type="pres">
      <dgm:prSet presAssocID="{AE932711-5659-49C8-A00B-35CC934F5B2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02D041-977E-4823-80C6-FB1C19931008}" type="pres">
      <dgm:prSet presAssocID="{AE932711-5659-49C8-A00B-35CC934F5B2C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5A7E7207-04DE-4CF9-9D8F-77425B98AB9E}" type="pres">
      <dgm:prSet presAssocID="{AE932711-5659-49C8-A00B-35CC934F5B2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286DF-278C-4758-834E-CB53AC37513D}" type="pres">
      <dgm:prSet presAssocID="{AE932711-5659-49C8-A00B-35CC934F5B2C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2AD95304-BD42-4C61-A05D-7298A4ECD00D}" type="pres">
      <dgm:prSet presAssocID="{AE932711-5659-49C8-A00B-35CC934F5B2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862CE4-0A49-4EDD-B329-B2DF9A1CD09D}" type="presOf" srcId="{4E0615D9-03CC-41D0-8148-A66C75AA1B0A}" destId="{5A7E7207-04DE-4CF9-9D8F-77425B98AB9E}" srcOrd="1" destOrd="0" presId="urn:microsoft.com/office/officeart/2005/8/layout/chart3"/>
    <dgm:cxn modelId="{2C35FEDF-8FEA-4F37-9B21-C6BCF4A45988}" type="presOf" srcId="{3028F272-257A-4DF9-A821-9EEA9B1E26EC}" destId="{18960A5C-8195-412B-B8F4-14479B6A2933}" srcOrd="0" destOrd="0" presId="urn:microsoft.com/office/officeart/2005/8/layout/chart3"/>
    <dgm:cxn modelId="{BFE2CF3C-D9C3-443E-91E3-A7D1CE2266F9}" srcId="{AE932711-5659-49C8-A00B-35CC934F5B2C}" destId="{3028F272-257A-4DF9-A821-9EEA9B1E26EC}" srcOrd="0" destOrd="0" parTransId="{D09D62CE-4AC6-47D8-B785-07FDAA820B24}" sibTransId="{5D602DFB-70E0-4CE5-B521-BE044355AB79}"/>
    <dgm:cxn modelId="{F2C2C0EC-43CC-470F-81AA-BBC24FD40697}" type="presOf" srcId="{0C4C8AC4-5AD5-4A66-94D7-A16CFF3CBBF8}" destId="{7C7286DF-278C-4758-834E-CB53AC37513D}" srcOrd="0" destOrd="0" presId="urn:microsoft.com/office/officeart/2005/8/layout/chart3"/>
    <dgm:cxn modelId="{7130760D-9801-493B-959E-95B32ED9149C}" srcId="{AE932711-5659-49C8-A00B-35CC934F5B2C}" destId="{0C4C8AC4-5AD5-4A66-94D7-A16CFF3CBBF8}" srcOrd="2" destOrd="0" parTransId="{4ED5C7FF-1379-484B-8210-2CE15B338AD9}" sibTransId="{71830012-7D3A-4C25-9B9D-200665613EA6}"/>
    <dgm:cxn modelId="{090F8CA0-ADE4-475D-B259-19740B8B8FDC}" type="presOf" srcId="{0C4C8AC4-5AD5-4A66-94D7-A16CFF3CBBF8}" destId="{2AD95304-BD42-4C61-A05D-7298A4ECD00D}" srcOrd="1" destOrd="0" presId="urn:microsoft.com/office/officeart/2005/8/layout/chart3"/>
    <dgm:cxn modelId="{977CF8B1-D322-4DC1-89BA-27200BFE0879}" type="presOf" srcId="{4E0615D9-03CC-41D0-8148-A66C75AA1B0A}" destId="{B602D041-977E-4823-80C6-FB1C19931008}" srcOrd="0" destOrd="0" presId="urn:microsoft.com/office/officeart/2005/8/layout/chart3"/>
    <dgm:cxn modelId="{553CA31F-5B9C-4FD3-9198-E02CB042B7F9}" type="presOf" srcId="{AE932711-5659-49C8-A00B-35CC934F5B2C}" destId="{EA24D79B-CDA2-4B58-B2EA-9CD9E225F558}" srcOrd="0" destOrd="0" presId="urn:microsoft.com/office/officeart/2005/8/layout/chart3"/>
    <dgm:cxn modelId="{F2C6F776-0B4F-4B37-9B00-563F6D906EFA}" srcId="{AE932711-5659-49C8-A00B-35CC934F5B2C}" destId="{4E0615D9-03CC-41D0-8148-A66C75AA1B0A}" srcOrd="1" destOrd="0" parTransId="{6085EAB9-6ABF-474A-9913-203C7E48571E}" sibTransId="{D2AB0863-E757-44BF-87C1-614759C5673C}"/>
    <dgm:cxn modelId="{78DB6C06-DE2F-47AD-B3D0-6F50DEC0CFEB}" type="presOf" srcId="{3028F272-257A-4DF9-A821-9EEA9B1E26EC}" destId="{086F4F80-599C-4936-9A5F-1B04EF7E8D9B}" srcOrd="1" destOrd="0" presId="urn:microsoft.com/office/officeart/2005/8/layout/chart3"/>
    <dgm:cxn modelId="{5140B216-DBBE-4366-9C22-6E25DF2AD7CF}" type="presParOf" srcId="{EA24D79B-CDA2-4B58-B2EA-9CD9E225F558}" destId="{18960A5C-8195-412B-B8F4-14479B6A2933}" srcOrd="0" destOrd="0" presId="urn:microsoft.com/office/officeart/2005/8/layout/chart3"/>
    <dgm:cxn modelId="{76C33B81-07C1-41ED-83A9-279A3C7D1764}" type="presParOf" srcId="{EA24D79B-CDA2-4B58-B2EA-9CD9E225F558}" destId="{086F4F80-599C-4936-9A5F-1B04EF7E8D9B}" srcOrd="1" destOrd="0" presId="urn:microsoft.com/office/officeart/2005/8/layout/chart3"/>
    <dgm:cxn modelId="{46791475-0617-4AB9-876F-1367F40D1ED7}" type="presParOf" srcId="{EA24D79B-CDA2-4B58-B2EA-9CD9E225F558}" destId="{B602D041-977E-4823-80C6-FB1C19931008}" srcOrd="2" destOrd="0" presId="urn:microsoft.com/office/officeart/2005/8/layout/chart3"/>
    <dgm:cxn modelId="{7E6B4917-1348-4FEF-B188-BA88BE8C90D8}" type="presParOf" srcId="{EA24D79B-CDA2-4B58-B2EA-9CD9E225F558}" destId="{5A7E7207-04DE-4CF9-9D8F-77425B98AB9E}" srcOrd="3" destOrd="0" presId="urn:microsoft.com/office/officeart/2005/8/layout/chart3"/>
    <dgm:cxn modelId="{02063E2E-72A6-4DAD-A90A-705F53EF2EC4}" type="presParOf" srcId="{EA24D79B-CDA2-4B58-B2EA-9CD9E225F558}" destId="{7C7286DF-278C-4758-834E-CB53AC37513D}" srcOrd="4" destOrd="0" presId="urn:microsoft.com/office/officeart/2005/8/layout/chart3"/>
    <dgm:cxn modelId="{0DD3BD74-A968-4D88-99FB-8699209A2398}" type="presParOf" srcId="{EA24D79B-CDA2-4B58-B2EA-9CD9E225F558}" destId="{2AD95304-BD42-4C61-A05D-7298A4ECD00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A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DC power for Speed Dome 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B9C1BA92-A74A-4E99-8E7B-D35489E76864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B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7231F623-57E8-44F6-B87B-4027E5AEC7D6}" type="par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65684F3-B840-469A-B85F-FE169DEC9ECF}" type="sib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D0A66E4A-EBEC-4743-9787-682F29882BD6}">
      <dgm:prSet phldrT="[文字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Single 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6D4E11-CCAE-47E1-AF57-D6BAE4666EB3}" type="par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E2795EA-FF0C-4010-B73A-AF5E32F7565F}" type="sib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0D50D42-98EE-4913-8E18-21CC4C496421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C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0B534C9D-6570-44AC-961F-46A047DAD072}" type="parTrans" cxnId="{B0DFF6FB-9382-4BB5-A150-85E161E299F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560358B-47A8-47EE-BF4B-D7970E9AE388}" type="sibTrans" cxnId="{B0DFF6FB-9382-4BB5-A150-85E161E299F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5ABC8C2-BBAD-4D0A-8521-7173481F2EC9}">
      <dgm:prSet phldrT="[文字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Multiple 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26C28E9-477A-4730-A955-EB895C860CB5}" type="parTrans" cxnId="{22562B29-6AD7-4D5A-8C74-993F2F886ED8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A43D26FF-6616-40BF-BCA1-B5B22DDE9B4E}" type="sibTrans" cxnId="{22562B29-6AD7-4D5A-8C74-993F2F886ED8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98CF4-09C6-4EF6-A004-FD010C62356B}" type="pres">
      <dgm:prSet presAssocID="{C1FF7E18-68A3-4741-9C50-87ED5AC15CD2}" presName="sp" presStyleCnt="0"/>
      <dgm:spPr/>
    </dgm:pt>
    <dgm:pt modelId="{67AB88A8-D6CE-4960-B73D-2D91B34F359E}" type="pres">
      <dgm:prSet presAssocID="{B9C1BA92-A74A-4E99-8E7B-D35489E76864}" presName="linNode" presStyleCnt="0"/>
      <dgm:spPr/>
    </dgm:pt>
    <dgm:pt modelId="{43DF10C5-68FE-41E7-AF07-0F56A8A4270D}" type="pres">
      <dgm:prSet presAssocID="{B9C1BA92-A74A-4E99-8E7B-D35489E768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D89E0-4AA1-44A6-9CD0-B371DEFD227C}" type="pres">
      <dgm:prSet presAssocID="{B9C1BA92-A74A-4E99-8E7B-D35489E768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C802D-A3B7-49AD-8D4D-FA8A53A3484B}" type="pres">
      <dgm:prSet presAssocID="{865684F3-B840-469A-B85F-FE169DEC9ECF}" presName="sp" presStyleCnt="0"/>
      <dgm:spPr/>
    </dgm:pt>
    <dgm:pt modelId="{840F5516-1132-43B8-B817-4BA99A1316AF}" type="pres">
      <dgm:prSet presAssocID="{10D50D42-98EE-4913-8E18-21CC4C496421}" presName="linNode" presStyleCnt="0"/>
      <dgm:spPr/>
    </dgm:pt>
    <dgm:pt modelId="{0A2AA6AB-0D1F-46CB-8DBC-A2F557B798B5}" type="pres">
      <dgm:prSet presAssocID="{10D50D42-98EE-4913-8E18-21CC4C49642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69EC23-A374-4348-9E53-77167C62F609}" type="pres">
      <dgm:prSet presAssocID="{10D50D42-98EE-4913-8E18-21CC4C49642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9C900A-5C7B-44EA-ACCD-9E3ACA0E0117}" type="presOf" srcId="{96C01E27-C769-4CD9-93E2-DAA17B1D1845}" destId="{242B3471-11A5-45B3-A212-7CBE1876CC7F}" srcOrd="0" destOrd="0" presId="urn:microsoft.com/office/officeart/2005/8/layout/vList5"/>
    <dgm:cxn modelId="{DEBC76DE-FA14-47A2-8609-693D2B5171AE}" type="presOf" srcId="{5884A77B-A285-4106-932E-20D58A45634A}" destId="{040AFE31-E0EB-445A-8C0F-EA8E3B8DDAE7}" srcOrd="0" destOrd="0" presId="urn:microsoft.com/office/officeart/2005/8/layout/vList5"/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2814C4FB-D041-4662-A242-D18E26EFC816}" type="presOf" srcId="{C553CF93-0F11-4FA9-A17B-AEF88A3E49A9}" destId="{D45A28C9-63A1-4D38-910D-CC73F9C3D950}" srcOrd="0" destOrd="0" presId="urn:microsoft.com/office/officeart/2005/8/layout/vList5"/>
    <dgm:cxn modelId="{72AE4BAF-E3F1-40A5-BBD4-3A55388439B6}" type="presOf" srcId="{B9C1BA92-A74A-4E99-8E7B-D35489E76864}" destId="{43DF10C5-68FE-41E7-AF07-0F56A8A4270D}" srcOrd="0" destOrd="0" presId="urn:microsoft.com/office/officeart/2005/8/layout/vList5"/>
    <dgm:cxn modelId="{F67A16A0-2EBD-498D-A047-104A54AA5B46}" type="presOf" srcId="{10D50D42-98EE-4913-8E18-21CC4C496421}" destId="{0A2AA6AB-0D1F-46CB-8DBC-A2F557B798B5}" srcOrd="0" destOrd="0" presId="urn:microsoft.com/office/officeart/2005/8/layout/vList5"/>
    <dgm:cxn modelId="{0914ED19-D39E-4C40-8A09-F415FA04BBD5}" srcId="{5884A77B-A285-4106-932E-20D58A45634A}" destId="{B9C1BA92-A74A-4E99-8E7B-D35489E76864}" srcOrd="1" destOrd="0" parTransId="{7231F623-57E8-44F6-B87B-4027E5AEC7D6}" sibTransId="{865684F3-B840-469A-B85F-FE169DEC9ECF}"/>
    <dgm:cxn modelId="{3E241993-4D2E-4827-9BEB-78E24A8C3D99}" type="presOf" srcId="{25ABC8C2-BBAD-4D0A-8521-7173481F2EC9}" destId="{6E69EC23-A374-4348-9E53-77167C62F609}" srcOrd="0" destOrd="0" presId="urn:microsoft.com/office/officeart/2005/8/layout/vList5"/>
    <dgm:cxn modelId="{0B58A4CB-625D-4CB9-9142-88CD4BA62C2A}" srcId="{B9C1BA92-A74A-4E99-8E7B-D35489E76864}" destId="{D0A66E4A-EBEC-4743-9787-682F29882BD6}" srcOrd="0" destOrd="0" parTransId="{A36D4E11-CCAE-47E1-AF57-D6BAE4666EB3}" sibTransId="{1E2795EA-FF0C-4010-B73A-AF5E32F7565F}"/>
    <dgm:cxn modelId="{B6E673B8-50D3-48D4-8D88-6DD3C0D91E51}" type="presOf" srcId="{D0A66E4A-EBEC-4743-9787-682F29882BD6}" destId="{996D89E0-4AA1-44A6-9CD0-B371DEFD227C}" srcOrd="0" destOrd="0" presId="urn:microsoft.com/office/officeart/2005/8/layout/vList5"/>
    <dgm:cxn modelId="{B0DFF6FB-9382-4BB5-A150-85E161E299FA}" srcId="{5884A77B-A285-4106-932E-20D58A45634A}" destId="{10D50D42-98EE-4913-8E18-21CC4C496421}" srcOrd="2" destOrd="0" parTransId="{0B534C9D-6570-44AC-961F-46A047DAD072}" sibTransId="{8560358B-47A8-47EE-BF4B-D7970E9AE388}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22562B29-6AD7-4D5A-8C74-993F2F886ED8}" srcId="{10D50D42-98EE-4913-8E18-21CC4C496421}" destId="{25ABC8C2-BBAD-4D0A-8521-7173481F2EC9}" srcOrd="0" destOrd="0" parTransId="{E26C28E9-477A-4730-A955-EB895C860CB5}" sibTransId="{A43D26FF-6616-40BF-BCA1-B5B22DDE9B4E}"/>
    <dgm:cxn modelId="{888D5811-CAC0-40EB-8D96-D208BDE5360D}" type="presParOf" srcId="{040AFE31-E0EB-445A-8C0F-EA8E3B8DDAE7}" destId="{E03FED36-DF70-4866-AB74-18FB66C2A51D}" srcOrd="0" destOrd="0" presId="urn:microsoft.com/office/officeart/2005/8/layout/vList5"/>
    <dgm:cxn modelId="{08CF31F5-F3B6-4BE9-8B14-4B8471EEE316}" type="presParOf" srcId="{E03FED36-DF70-4866-AB74-18FB66C2A51D}" destId="{242B3471-11A5-45B3-A212-7CBE1876CC7F}" srcOrd="0" destOrd="0" presId="urn:microsoft.com/office/officeart/2005/8/layout/vList5"/>
    <dgm:cxn modelId="{5C5F7279-FDCB-4782-8F68-CA3187D0EE76}" type="presParOf" srcId="{E03FED36-DF70-4866-AB74-18FB66C2A51D}" destId="{D45A28C9-63A1-4D38-910D-CC73F9C3D950}" srcOrd="1" destOrd="0" presId="urn:microsoft.com/office/officeart/2005/8/layout/vList5"/>
    <dgm:cxn modelId="{7F0B0D82-6191-4712-924E-138C06D45481}" type="presParOf" srcId="{040AFE31-E0EB-445A-8C0F-EA8E3B8DDAE7}" destId="{4E298CF4-09C6-4EF6-A004-FD010C62356B}" srcOrd="1" destOrd="0" presId="urn:microsoft.com/office/officeart/2005/8/layout/vList5"/>
    <dgm:cxn modelId="{EBB8187F-644F-4A3F-92F0-A0B5F0096260}" type="presParOf" srcId="{040AFE31-E0EB-445A-8C0F-EA8E3B8DDAE7}" destId="{67AB88A8-D6CE-4960-B73D-2D91B34F359E}" srcOrd="2" destOrd="0" presId="urn:microsoft.com/office/officeart/2005/8/layout/vList5"/>
    <dgm:cxn modelId="{FF922BBE-F6F2-43A2-BEFB-6DB6D232F367}" type="presParOf" srcId="{67AB88A8-D6CE-4960-B73D-2D91B34F359E}" destId="{43DF10C5-68FE-41E7-AF07-0F56A8A4270D}" srcOrd="0" destOrd="0" presId="urn:microsoft.com/office/officeart/2005/8/layout/vList5"/>
    <dgm:cxn modelId="{972FBE72-371B-4FB2-B880-F09858DBB70F}" type="presParOf" srcId="{67AB88A8-D6CE-4960-B73D-2D91B34F359E}" destId="{996D89E0-4AA1-44A6-9CD0-B371DEFD227C}" srcOrd="1" destOrd="0" presId="urn:microsoft.com/office/officeart/2005/8/layout/vList5"/>
    <dgm:cxn modelId="{E2C4E4CE-283E-4969-9961-C25E4965EE3D}" type="presParOf" srcId="{040AFE31-E0EB-445A-8C0F-EA8E3B8DDAE7}" destId="{94EC802D-A3B7-49AD-8D4D-FA8A53A3484B}" srcOrd="3" destOrd="0" presId="urn:microsoft.com/office/officeart/2005/8/layout/vList5"/>
    <dgm:cxn modelId="{C3AE9BD8-8E8A-482D-BF7A-E41FC4E31B98}" type="presParOf" srcId="{040AFE31-E0EB-445A-8C0F-EA8E3B8DDAE7}" destId="{840F5516-1132-43B8-B817-4BA99A1316AF}" srcOrd="4" destOrd="0" presId="urn:microsoft.com/office/officeart/2005/8/layout/vList5"/>
    <dgm:cxn modelId="{37238587-93A6-4D08-8DFD-1A1EC1B46D9A}" type="presParOf" srcId="{840F5516-1132-43B8-B817-4BA99A1316AF}" destId="{0A2AA6AB-0D1F-46CB-8DBC-A2F557B798B5}" srcOrd="0" destOrd="0" presId="urn:microsoft.com/office/officeart/2005/8/layout/vList5"/>
    <dgm:cxn modelId="{7F9E6C4F-C2DA-436F-89A4-DD1BD33E3B80}" type="presParOf" srcId="{840F5516-1132-43B8-B817-4BA99A1316AF}" destId="{6E69EC23-A374-4348-9E53-77167C62F6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A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DC power for Speed Dome 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42FA6BBE-0354-43D8-AFC2-0ACFB86E4287}" type="presOf" srcId="{C553CF93-0F11-4FA9-A17B-AEF88A3E49A9}" destId="{D45A28C9-63A1-4D38-910D-CC73F9C3D950}" srcOrd="0" destOrd="0" presId="urn:microsoft.com/office/officeart/2005/8/layout/vList5"/>
    <dgm:cxn modelId="{5928B997-E89B-4138-843A-E851B6EDD139}" type="presOf" srcId="{5884A77B-A285-4106-932E-20D58A45634A}" destId="{040AFE31-E0EB-445A-8C0F-EA8E3B8DDAE7}" srcOrd="0" destOrd="0" presId="urn:microsoft.com/office/officeart/2005/8/layout/vList5"/>
    <dgm:cxn modelId="{A3B0926F-2394-4A30-A557-6279450B1EF3}" type="presOf" srcId="{96C01E27-C769-4CD9-93E2-DAA17B1D1845}" destId="{242B3471-11A5-45B3-A212-7CBE1876CC7F}" srcOrd="0" destOrd="0" presId="urn:microsoft.com/office/officeart/2005/8/layout/vList5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3ED4274B-4E4A-4B68-A868-9F0C22B3F3BE}" type="presParOf" srcId="{040AFE31-E0EB-445A-8C0F-EA8E3B8DDAE7}" destId="{E03FED36-DF70-4866-AB74-18FB66C2A51D}" srcOrd="0" destOrd="0" presId="urn:microsoft.com/office/officeart/2005/8/layout/vList5"/>
    <dgm:cxn modelId="{F14AD61B-A021-421A-8774-7285AB1C7AB9}" type="presParOf" srcId="{E03FED36-DF70-4866-AB74-18FB66C2A51D}" destId="{242B3471-11A5-45B3-A212-7CBE1876CC7F}" srcOrd="0" destOrd="0" presId="urn:microsoft.com/office/officeart/2005/8/layout/vList5"/>
    <dgm:cxn modelId="{CAC19CB8-B835-4FD4-93BE-47A5ADA82B52}" type="presParOf" srcId="{E03FED36-DF70-4866-AB74-18FB66C2A51D}" destId="{D45A28C9-63A1-4D38-910D-CC73F9C3D9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A-1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4">
            <a:lumMod val="75000"/>
            <a:lumOff val="25000"/>
            <a:alpha val="89804"/>
          </a:schemeClr>
        </a:solidFill>
      </dgm:spPr>
      <dgm:t>
        <a:bodyPr/>
        <a:lstStyle/>
        <a:p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for SD9361/62 Speed Dome   </a:t>
          </a:r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Need </a:t>
          </a:r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24VDC</a:t>
          </a:r>
          <a:endParaRPr lang="zh-TW" altLang="en-US" sz="2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B9C1BA92-A74A-4E99-8E7B-D35489E76864}">
      <dgm:prSet phldrT="[文字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A-2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7231F623-57E8-44F6-B87B-4027E5AEC7D6}" type="par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65684F3-B840-469A-B85F-FE169DEC9ECF}" type="sib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D0A66E4A-EBEC-4743-9787-682F29882BD6}">
      <dgm:prSet phldrT="[文字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for SD9364 Speed Dome Need </a:t>
          </a:r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48VDC</a:t>
          </a:r>
          <a:endParaRPr lang="zh-TW" altLang="en-US" sz="24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6D4E11-CCAE-47E1-AF57-D6BAE4666EB3}" type="par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E2795EA-FF0C-4010-B73A-AF5E32F7565F}" type="sib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2" custScaleY="111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98CF4-09C6-4EF6-A004-FD010C62356B}" type="pres">
      <dgm:prSet presAssocID="{C1FF7E18-68A3-4741-9C50-87ED5AC15CD2}" presName="sp" presStyleCnt="0"/>
      <dgm:spPr/>
    </dgm:pt>
    <dgm:pt modelId="{67AB88A8-D6CE-4960-B73D-2D91B34F359E}" type="pres">
      <dgm:prSet presAssocID="{B9C1BA92-A74A-4E99-8E7B-D35489E76864}" presName="linNode" presStyleCnt="0"/>
      <dgm:spPr/>
    </dgm:pt>
    <dgm:pt modelId="{43DF10C5-68FE-41E7-AF07-0F56A8A4270D}" type="pres">
      <dgm:prSet presAssocID="{B9C1BA92-A74A-4E99-8E7B-D35489E7686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D89E0-4AA1-44A6-9CD0-B371DEFD227C}" type="pres">
      <dgm:prSet presAssocID="{B9C1BA92-A74A-4E99-8E7B-D35489E76864}" presName="descendantText" presStyleLbl="alignAccFollowNode1" presStyleIdx="1" presStyleCnt="2" custLinFactNeighborX="309" custLinFactNeighborY="3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0A30843A-FF0A-4E1A-A758-AB6BC4C51400}" type="presOf" srcId="{D0A66E4A-EBEC-4743-9787-682F29882BD6}" destId="{996D89E0-4AA1-44A6-9CD0-B371DEFD227C}" srcOrd="0" destOrd="0" presId="urn:microsoft.com/office/officeart/2005/8/layout/vList5"/>
    <dgm:cxn modelId="{599ABD2C-75F3-4C25-844D-4EFFCA4E3C66}" type="presOf" srcId="{96C01E27-C769-4CD9-93E2-DAA17B1D1845}" destId="{242B3471-11A5-45B3-A212-7CBE1876CC7F}" srcOrd="0" destOrd="0" presId="urn:microsoft.com/office/officeart/2005/8/layout/vList5"/>
    <dgm:cxn modelId="{0914ED19-D39E-4C40-8A09-F415FA04BBD5}" srcId="{5884A77B-A285-4106-932E-20D58A45634A}" destId="{B9C1BA92-A74A-4E99-8E7B-D35489E76864}" srcOrd="1" destOrd="0" parTransId="{7231F623-57E8-44F6-B87B-4027E5AEC7D6}" sibTransId="{865684F3-B840-469A-B85F-FE169DEC9ECF}"/>
    <dgm:cxn modelId="{A4FD459E-FBF9-4469-A7F0-9799A247AE9E}" type="presOf" srcId="{C553CF93-0F11-4FA9-A17B-AEF88A3E49A9}" destId="{D45A28C9-63A1-4D38-910D-CC73F9C3D950}" srcOrd="0" destOrd="0" presId="urn:microsoft.com/office/officeart/2005/8/layout/vList5"/>
    <dgm:cxn modelId="{0B58A4CB-625D-4CB9-9142-88CD4BA62C2A}" srcId="{B9C1BA92-A74A-4E99-8E7B-D35489E76864}" destId="{D0A66E4A-EBEC-4743-9787-682F29882BD6}" srcOrd="0" destOrd="0" parTransId="{A36D4E11-CCAE-47E1-AF57-D6BAE4666EB3}" sibTransId="{1E2795EA-FF0C-4010-B73A-AF5E32F7565F}"/>
    <dgm:cxn modelId="{48E705E9-74AC-4959-B742-03D6749D89C1}" type="presOf" srcId="{5884A77B-A285-4106-932E-20D58A45634A}" destId="{040AFE31-E0EB-445A-8C0F-EA8E3B8DDAE7}" srcOrd="0" destOrd="0" presId="urn:microsoft.com/office/officeart/2005/8/layout/vList5"/>
    <dgm:cxn modelId="{26A90F2F-6A62-4871-9558-C38956EEFB6B}" type="presOf" srcId="{B9C1BA92-A74A-4E99-8E7B-D35489E76864}" destId="{43DF10C5-68FE-41E7-AF07-0F56A8A4270D}" srcOrd="0" destOrd="0" presId="urn:microsoft.com/office/officeart/2005/8/layout/vList5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B902A2E1-F2A6-491A-AF13-196CC7EE46D5}" type="presParOf" srcId="{040AFE31-E0EB-445A-8C0F-EA8E3B8DDAE7}" destId="{E03FED36-DF70-4866-AB74-18FB66C2A51D}" srcOrd="0" destOrd="0" presId="urn:microsoft.com/office/officeart/2005/8/layout/vList5"/>
    <dgm:cxn modelId="{F7F78BD5-51DA-40B6-989E-C384448C08A5}" type="presParOf" srcId="{E03FED36-DF70-4866-AB74-18FB66C2A51D}" destId="{242B3471-11A5-45B3-A212-7CBE1876CC7F}" srcOrd="0" destOrd="0" presId="urn:microsoft.com/office/officeart/2005/8/layout/vList5"/>
    <dgm:cxn modelId="{28213881-51B0-4E21-BE4A-B1FF5867B1C0}" type="presParOf" srcId="{E03FED36-DF70-4866-AB74-18FB66C2A51D}" destId="{D45A28C9-63A1-4D38-910D-CC73F9C3D950}" srcOrd="1" destOrd="0" presId="urn:microsoft.com/office/officeart/2005/8/layout/vList5"/>
    <dgm:cxn modelId="{E16F0D25-C793-426A-BAC7-D72118D6BA6B}" type="presParOf" srcId="{040AFE31-E0EB-445A-8C0F-EA8E3B8DDAE7}" destId="{4E298CF4-09C6-4EF6-A004-FD010C62356B}" srcOrd="1" destOrd="0" presId="urn:microsoft.com/office/officeart/2005/8/layout/vList5"/>
    <dgm:cxn modelId="{BF7F35DE-5814-4923-A6E0-9344D6F52D80}" type="presParOf" srcId="{040AFE31-E0EB-445A-8C0F-EA8E3B8DDAE7}" destId="{67AB88A8-D6CE-4960-B73D-2D91B34F359E}" srcOrd="2" destOrd="0" presId="urn:microsoft.com/office/officeart/2005/8/layout/vList5"/>
    <dgm:cxn modelId="{B4CD1B7B-5851-4E40-867B-F94FB55EF773}" type="presParOf" srcId="{67AB88A8-D6CE-4960-B73D-2D91B34F359E}" destId="{43DF10C5-68FE-41E7-AF07-0F56A8A4270D}" srcOrd="0" destOrd="0" presId="urn:microsoft.com/office/officeart/2005/8/layout/vList5"/>
    <dgm:cxn modelId="{3F42B769-703D-49E2-B6DA-7A738C2FA6AD}" type="presParOf" srcId="{67AB88A8-D6CE-4960-B73D-2D91B34F359E}" destId="{996D89E0-4AA1-44A6-9CD0-B371DEFD22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B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Single 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97D0F04D-0ED2-4004-A078-D495BB797B53}" type="presOf" srcId="{C553CF93-0F11-4FA9-A17B-AEF88A3E49A9}" destId="{D45A28C9-63A1-4D38-910D-CC73F9C3D950}" srcOrd="0" destOrd="0" presId="urn:microsoft.com/office/officeart/2005/8/layout/vList5"/>
    <dgm:cxn modelId="{4F6F5F1C-47BC-4133-A774-53763EC7E810}" type="presOf" srcId="{96C01E27-C769-4CD9-93E2-DAA17B1D1845}" destId="{242B3471-11A5-45B3-A212-7CBE1876CC7F}" srcOrd="0" destOrd="0" presId="urn:microsoft.com/office/officeart/2005/8/layout/vList5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16CB1800-7AA8-43B6-B58D-1B88AF63FF76}" type="presOf" srcId="{5884A77B-A285-4106-932E-20D58A45634A}" destId="{040AFE31-E0EB-445A-8C0F-EA8E3B8DDAE7}" srcOrd="0" destOrd="0" presId="urn:microsoft.com/office/officeart/2005/8/layout/vList5"/>
    <dgm:cxn modelId="{07AB9CAA-C2AB-4D13-93CF-C89060C7503F}" type="presParOf" srcId="{040AFE31-E0EB-445A-8C0F-EA8E3B8DDAE7}" destId="{E03FED36-DF70-4866-AB74-18FB66C2A51D}" srcOrd="0" destOrd="0" presId="urn:microsoft.com/office/officeart/2005/8/layout/vList5"/>
    <dgm:cxn modelId="{2ABB3404-06BB-41D3-BB66-3B3A7031A419}" type="presParOf" srcId="{E03FED36-DF70-4866-AB74-18FB66C2A51D}" destId="{242B3471-11A5-45B3-A212-7CBE1876CC7F}" srcOrd="0" destOrd="0" presId="urn:microsoft.com/office/officeart/2005/8/layout/vList5"/>
    <dgm:cxn modelId="{AF8722BC-58B3-4A21-B46A-E020DC9A1155}" type="presParOf" srcId="{E03FED36-DF70-4866-AB74-18FB66C2A51D}" destId="{D45A28C9-63A1-4D38-910D-CC73F9C3D9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B-1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4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15.4W/30W </a:t>
          </a:r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at/</a:t>
          </a:r>
          <a:r>
            <a:rPr lang="en-US" altLang="zh-TW" sz="2400" b="0" dirty="0" err="1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af</a:t>
          </a:r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Camera</a:t>
          </a:r>
          <a:endParaRPr lang="zh-TW" altLang="en-US" sz="2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B9C1BA92-A74A-4E99-8E7B-D35489E76864}">
      <dgm:prSet phldrT="[文字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B-2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7231F623-57E8-44F6-B87B-4027E5AEC7D6}" type="par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65684F3-B840-469A-B85F-FE169DEC9ECF}" type="sib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D0A66E4A-EBEC-4743-9787-682F29882BD6}">
      <dgm:prSet phldrT="[文字]" custT="1"/>
      <dgm:spPr>
        <a:solidFill>
          <a:schemeClr val="accent4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60W </a:t>
          </a:r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UPoE</a:t>
          </a:r>
          <a:r>
            <a:rPr lang="en-US" altLang="zh-TW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6D4E11-CCAE-47E1-AF57-D6BAE4666EB3}" type="par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E2795EA-FF0C-4010-B73A-AF5E32F7565F}" type="sib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0D50D42-98EE-4913-8E18-21CC4C496421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C-3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0B534C9D-6570-44AC-961F-46A047DAD072}" type="parTrans" cxnId="{B0DFF6FB-9382-4BB5-A150-85E161E299F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560358B-47A8-47EE-BF4B-D7970E9AE388}" type="sibTrans" cxnId="{B0DFF6FB-9382-4BB5-A150-85E161E299F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5ABC8C2-BBAD-4D0A-8521-7173481F2EC9}">
      <dgm:prSet phldrT="[文字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95W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PoH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26C28E9-477A-4730-A955-EB895C860CB5}" type="parTrans" cxnId="{22562B29-6AD7-4D5A-8C74-993F2F886ED8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A43D26FF-6616-40BF-BCA1-B5B22DDE9B4E}" type="sibTrans" cxnId="{22562B29-6AD7-4D5A-8C74-993F2F886ED8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98CF4-09C6-4EF6-A004-FD010C62356B}" type="pres">
      <dgm:prSet presAssocID="{C1FF7E18-68A3-4741-9C50-87ED5AC15CD2}" presName="sp" presStyleCnt="0"/>
      <dgm:spPr/>
    </dgm:pt>
    <dgm:pt modelId="{67AB88A8-D6CE-4960-B73D-2D91B34F359E}" type="pres">
      <dgm:prSet presAssocID="{B9C1BA92-A74A-4E99-8E7B-D35489E76864}" presName="linNode" presStyleCnt="0"/>
      <dgm:spPr/>
    </dgm:pt>
    <dgm:pt modelId="{43DF10C5-68FE-41E7-AF07-0F56A8A4270D}" type="pres">
      <dgm:prSet presAssocID="{B9C1BA92-A74A-4E99-8E7B-D35489E768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D89E0-4AA1-44A6-9CD0-B371DEFD227C}" type="pres">
      <dgm:prSet presAssocID="{B9C1BA92-A74A-4E99-8E7B-D35489E768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C802D-A3B7-49AD-8D4D-FA8A53A3484B}" type="pres">
      <dgm:prSet presAssocID="{865684F3-B840-469A-B85F-FE169DEC9ECF}" presName="sp" presStyleCnt="0"/>
      <dgm:spPr/>
    </dgm:pt>
    <dgm:pt modelId="{840F5516-1132-43B8-B817-4BA99A1316AF}" type="pres">
      <dgm:prSet presAssocID="{10D50D42-98EE-4913-8E18-21CC4C496421}" presName="linNode" presStyleCnt="0"/>
      <dgm:spPr/>
    </dgm:pt>
    <dgm:pt modelId="{0A2AA6AB-0D1F-46CB-8DBC-A2F557B798B5}" type="pres">
      <dgm:prSet presAssocID="{10D50D42-98EE-4913-8E18-21CC4C49642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69EC23-A374-4348-9E53-77167C62F609}" type="pres">
      <dgm:prSet presAssocID="{10D50D42-98EE-4913-8E18-21CC4C49642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1B40FA-50B0-418E-8B7D-04471F2FB9DF}" type="presOf" srcId="{C553CF93-0F11-4FA9-A17B-AEF88A3E49A9}" destId="{D45A28C9-63A1-4D38-910D-CC73F9C3D950}" srcOrd="0" destOrd="0" presId="urn:microsoft.com/office/officeart/2005/8/layout/vList5"/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2E8AABB9-6A5E-45D0-B909-3A3F2928723D}" type="presOf" srcId="{D0A66E4A-EBEC-4743-9787-682F29882BD6}" destId="{996D89E0-4AA1-44A6-9CD0-B371DEFD227C}" srcOrd="0" destOrd="0" presId="urn:microsoft.com/office/officeart/2005/8/layout/vList5"/>
    <dgm:cxn modelId="{0914ED19-D39E-4C40-8A09-F415FA04BBD5}" srcId="{5884A77B-A285-4106-932E-20D58A45634A}" destId="{B9C1BA92-A74A-4E99-8E7B-D35489E76864}" srcOrd="1" destOrd="0" parTransId="{7231F623-57E8-44F6-B87B-4027E5AEC7D6}" sibTransId="{865684F3-B840-469A-B85F-FE169DEC9ECF}"/>
    <dgm:cxn modelId="{0B58A4CB-625D-4CB9-9142-88CD4BA62C2A}" srcId="{B9C1BA92-A74A-4E99-8E7B-D35489E76864}" destId="{D0A66E4A-EBEC-4743-9787-682F29882BD6}" srcOrd="0" destOrd="0" parTransId="{A36D4E11-CCAE-47E1-AF57-D6BAE4666EB3}" sibTransId="{1E2795EA-FF0C-4010-B73A-AF5E32F7565F}"/>
    <dgm:cxn modelId="{32D6140D-6E75-4E50-B7C2-36B51518325C}" type="presOf" srcId="{10D50D42-98EE-4913-8E18-21CC4C496421}" destId="{0A2AA6AB-0D1F-46CB-8DBC-A2F557B798B5}" srcOrd="0" destOrd="0" presId="urn:microsoft.com/office/officeart/2005/8/layout/vList5"/>
    <dgm:cxn modelId="{050B222E-290C-4289-A168-18B52D95A353}" type="presOf" srcId="{25ABC8C2-BBAD-4D0A-8521-7173481F2EC9}" destId="{6E69EC23-A374-4348-9E53-77167C62F609}" srcOrd="0" destOrd="0" presId="urn:microsoft.com/office/officeart/2005/8/layout/vList5"/>
    <dgm:cxn modelId="{59C2DA9E-831F-42E3-8CB4-8EF2D31012C7}" type="presOf" srcId="{96C01E27-C769-4CD9-93E2-DAA17B1D1845}" destId="{242B3471-11A5-45B3-A212-7CBE1876CC7F}" srcOrd="0" destOrd="0" presId="urn:microsoft.com/office/officeart/2005/8/layout/vList5"/>
    <dgm:cxn modelId="{3F7C9656-3741-4399-8442-C2437FCD8477}" type="presOf" srcId="{B9C1BA92-A74A-4E99-8E7B-D35489E76864}" destId="{43DF10C5-68FE-41E7-AF07-0F56A8A4270D}" srcOrd="0" destOrd="0" presId="urn:microsoft.com/office/officeart/2005/8/layout/vList5"/>
    <dgm:cxn modelId="{B0DFF6FB-9382-4BB5-A150-85E161E299FA}" srcId="{5884A77B-A285-4106-932E-20D58A45634A}" destId="{10D50D42-98EE-4913-8E18-21CC4C496421}" srcOrd="2" destOrd="0" parTransId="{0B534C9D-6570-44AC-961F-46A047DAD072}" sibTransId="{8560358B-47A8-47EE-BF4B-D7970E9AE388}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9072F633-03D1-4910-A6CE-A5CF453C0663}" type="presOf" srcId="{5884A77B-A285-4106-932E-20D58A45634A}" destId="{040AFE31-E0EB-445A-8C0F-EA8E3B8DDAE7}" srcOrd="0" destOrd="0" presId="urn:microsoft.com/office/officeart/2005/8/layout/vList5"/>
    <dgm:cxn modelId="{22562B29-6AD7-4D5A-8C74-993F2F886ED8}" srcId="{10D50D42-98EE-4913-8E18-21CC4C496421}" destId="{25ABC8C2-BBAD-4D0A-8521-7173481F2EC9}" srcOrd="0" destOrd="0" parTransId="{E26C28E9-477A-4730-A955-EB895C860CB5}" sibTransId="{A43D26FF-6616-40BF-BCA1-B5B22DDE9B4E}"/>
    <dgm:cxn modelId="{EE0CC9B6-EBD6-475F-AEC3-9C921BBE32F2}" type="presParOf" srcId="{040AFE31-E0EB-445A-8C0F-EA8E3B8DDAE7}" destId="{E03FED36-DF70-4866-AB74-18FB66C2A51D}" srcOrd="0" destOrd="0" presId="urn:microsoft.com/office/officeart/2005/8/layout/vList5"/>
    <dgm:cxn modelId="{37BFBA6C-35BD-4EFC-8382-10CFDF726B7F}" type="presParOf" srcId="{E03FED36-DF70-4866-AB74-18FB66C2A51D}" destId="{242B3471-11A5-45B3-A212-7CBE1876CC7F}" srcOrd="0" destOrd="0" presId="urn:microsoft.com/office/officeart/2005/8/layout/vList5"/>
    <dgm:cxn modelId="{E87668CC-0AA6-4B2A-8B07-2799B53555B6}" type="presParOf" srcId="{E03FED36-DF70-4866-AB74-18FB66C2A51D}" destId="{D45A28C9-63A1-4D38-910D-CC73F9C3D950}" srcOrd="1" destOrd="0" presId="urn:microsoft.com/office/officeart/2005/8/layout/vList5"/>
    <dgm:cxn modelId="{E19AA231-7C27-4A8F-A2BA-52FF129E0922}" type="presParOf" srcId="{040AFE31-E0EB-445A-8C0F-EA8E3B8DDAE7}" destId="{4E298CF4-09C6-4EF6-A004-FD010C62356B}" srcOrd="1" destOrd="0" presId="urn:microsoft.com/office/officeart/2005/8/layout/vList5"/>
    <dgm:cxn modelId="{DCD5E719-5FBC-4B9F-B576-76F87F5F5638}" type="presParOf" srcId="{040AFE31-E0EB-445A-8C0F-EA8E3B8DDAE7}" destId="{67AB88A8-D6CE-4960-B73D-2D91B34F359E}" srcOrd="2" destOrd="0" presId="urn:microsoft.com/office/officeart/2005/8/layout/vList5"/>
    <dgm:cxn modelId="{0285DE33-8F77-4900-BB29-2E2014025B1D}" type="presParOf" srcId="{67AB88A8-D6CE-4960-B73D-2D91B34F359E}" destId="{43DF10C5-68FE-41E7-AF07-0F56A8A4270D}" srcOrd="0" destOrd="0" presId="urn:microsoft.com/office/officeart/2005/8/layout/vList5"/>
    <dgm:cxn modelId="{0B958A6F-F57A-49AB-BC7D-1FEDD6C0D986}" type="presParOf" srcId="{67AB88A8-D6CE-4960-B73D-2D91B34F359E}" destId="{996D89E0-4AA1-44A6-9CD0-B371DEFD227C}" srcOrd="1" destOrd="0" presId="urn:microsoft.com/office/officeart/2005/8/layout/vList5"/>
    <dgm:cxn modelId="{C31F4CAB-9DB0-4DDB-95AA-AE804A00C203}" type="presParOf" srcId="{040AFE31-E0EB-445A-8C0F-EA8E3B8DDAE7}" destId="{94EC802D-A3B7-49AD-8D4D-FA8A53A3484B}" srcOrd="3" destOrd="0" presId="urn:microsoft.com/office/officeart/2005/8/layout/vList5"/>
    <dgm:cxn modelId="{73249644-DC22-449A-9105-56598587037C}" type="presParOf" srcId="{040AFE31-E0EB-445A-8C0F-EA8E3B8DDAE7}" destId="{840F5516-1132-43B8-B817-4BA99A1316AF}" srcOrd="4" destOrd="0" presId="urn:microsoft.com/office/officeart/2005/8/layout/vList5"/>
    <dgm:cxn modelId="{E068BB21-9572-4813-B75F-12FF0A3479B4}" type="presParOf" srcId="{840F5516-1132-43B8-B817-4BA99A1316AF}" destId="{0A2AA6AB-0D1F-46CB-8DBC-A2F557B798B5}" srcOrd="0" destOrd="0" presId="urn:microsoft.com/office/officeart/2005/8/layout/vList5"/>
    <dgm:cxn modelId="{4E974F20-2CFA-4310-B4A7-A1ED0143EF0C}" type="presParOf" srcId="{840F5516-1132-43B8-B817-4BA99A1316AF}" destId="{6E69EC23-A374-4348-9E53-77167C62F6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C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altLang="zh-TW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Multiple Camera</a:t>
          </a:r>
          <a:endParaRPr lang="zh-TW" alt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6BB4FE-BF5A-414B-96EE-BE727C241ABB}" type="presOf" srcId="{5884A77B-A285-4106-932E-20D58A45634A}" destId="{040AFE31-E0EB-445A-8C0F-EA8E3B8DDAE7}" srcOrd="0" destOrd="0" presId="urn:microsoft.com/office/officeart/2005/8/layout/vList5"/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66976745-7364-4986-AFD1-C4C5C323F8CB}" type="presOf" srcId="{96C01E27-C769-4CD9-93E2-DAA17B1D1845}" destId="{242B3471-11A5-45B3-A212-7CBE1876CC7F}" srcOrd="0" destOrd="0" presId="urn:microsoft.com/office/officeart/2005/8/layout/vList5"/>
    <dgm:cxn modelId="{0B08DC3D-751B-42C4-B402-1EB7C2AEEB17}" type="presOf" srcId="{C553CF93-0F11-4FA9-A17B-AEF88A3E49A9}" destId="{D45A28C9-63A1-4D38-910D-CC73F9C3D950}" srcOrd="0" destOrd="0" presId="urn:microsoft.com/office/officeart/2005/8/layout/vList5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5FD488E1-2F49-4805-B3B4-559FEBD5D9E7}" type="presParOf" srcId="{040AFE31-E0EB-445A-8C0F-EA8E3B8DDAE7}" destId="{E03FED36-DF70-4866-AB74-18FB66C2A51D}" srcOrd="0" destOrd="0" presId="urn:microsoft.com/office/officeart/2005/8/layout/vList5"/>
    <dgm:cxn modelId="{3468F601-2493-46DB-8FFE-3DFCFCD2AEDF}" type="presParOf" srcId="{E03FED36-DF70-4866-AB74-18FB66C2A51D}" destId="{242B3471-11A5-45B3-A212-7CBE1876CC7F}" srcOrd="0" destOrd="0" presId="urn:microsoft.com/office/officeart/2005/8/layout/vList5"/>
    <dgm:cxn modelId="{93E86B25-FF39-48B2-AFA0-C6860B64826B}" type="presParOf" srcId="{E03FED36-DF70-4866-AB74-18FB66C2A51D}" destId="{D45A28C9-63A1-4D38-910D-CC73F9C3D9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84A77B-A285-4106-932E-20D58A4563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C01E27-C769-4CD9-93E2-DAA17B1D1845}">
      <dgm:prSet phldrT="[文字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C-1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8C6E0048-3425-4253-A480-3965E4250ECC}" type="par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1FF7E18-68A3-4741-9C50-87ED5AC15CD2}" type="sibTrans" cxnId="{23C4B279-DCF5-46C4-BC6B-ECD4630A63F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C553CF93-0F11-4FA9-A17B-AEF88A3E49A9}">
      <dgm:prSet phldrT="[文字]" custT="1"/>
      <dgm:spPr>
        <a:solidFill>
          <a:schemeClr val="accent4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Multiple </a:t>
          </a:r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15.4W/30W</a:t>
          </a:r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Cameras</a:t>
          </a:r>
          <a:endParaRPr lang="zh-TW" altLang="en-US" sz="2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B1D39-5234-453D-A23A-8986F2C08378}" type="par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2D1761D1-8ACC-462F-8512-A0A872F9A1A7}" type="sibTrans" cxnId="{9056DEED-760B-4C14-AB85-589787590977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B9C1BA92-A74A-4E99-8E7B-D35489E76864}">
      <dgm:prSet phldrT="[文字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altLang="zh-TW" sz="4000" b="1" dirty="0" smtClean="0">
              <a:latin typeface="Arial" pitchFamily="34" charset="0"/>
              <a:cs typeface="Arial" pitchFamily="34" charset="0"/>
            </a:rPr>
            <a:t>Set C-2</a:t>
          </a:r>
          <a:endParaRPr lang="zh-TW" altLang="en-US" sz="4000" b="1" dirty="0">
            <a:latin typeface="Arial" pitchFamily="34" charset="0"/>
            <a:cs typeface="Arial" pitchFamily="34" charset="0"/>
          </a:endParaRPr>
        </a:p>
      </dgm:t>
    </dgm:pt>
    <dgm:pt modelId="{7231F623-57E8-44F6-B87B-4027E5AEC7D6}" type="par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865684F3-B840-469A-B85F-FE169DEC9ECF}" type="sibTrans" cxnId="{0914ED19-D39E-4C40-8A09-F415FA04BBD5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D0A66E4A-EBEC-4743-9787-682F29882BD6}">
      <dgm:prSet phldrT="[文字]" custT="1"/>
      <dgm:spPr>
        <a:solidFill>
          <a:schemeClr val="accent4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Multiple </a:t>
          </a:r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60W </a:t>
          </a:r>
          <a:r>
            <a:rPr lang="en-US" altLang="zh-TW" sz="2400" b="0" dirty="0" err="1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UPoE</a:t>
          </a:r>
          <a:r>
            <a:rPr lang="en-US" altLang="zh-TW" sz="2400" b="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</a:t>
          </a:r>
          <a:r>
            <a:rPr lang="en-US" altLang="zh-TW" sz="2400" b="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cameras</a:t>
          </a:r>
          <a:endParaRPr lang="zh-TW" altLang="en-US" sz="2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6D4E11-CCAE-47E1-AF57-D6BAE4666EB3}" type="par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1E2795EA-FF0C-4010-B73A-AF5E32F7565F}" type="sibTrans" cxnId="{0B58A4CB-625D-4CB9-9142-88CD4BA62C2A}">
      <dgm:prSet/>
      <dgm:spPr/>
      <dgm:t>
        <a:bodyPr/>
        <a:lstStyle/>
        <a:p>
          <a:endParaRPr lang="zh-TW" altLang="en-US">
            <a:latin typeface="Arial" pitchFamily="34" charset="0"/>
            <a:cs typeface="Arial" pitchFamily="34" charset="0"/>
          </a:endParaRPr>
        </a:p>
      </dgm:t>
    </dgm:pt>
    <dgm:pt modelId="{040AFE31-E0EB-445A-8C0F-EA8E3B8DDAE7}" type="pres">
      <dgm:prSet presAssocID="{5884A77B-A285-4106-932E-20D58A45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3FED36-DF70-4866-AB74-18FB66C2A51D}" type="pres">
      <dgm:prSet presAssocID="{96C01E27-C769-4CD9-93E2-DAA17B1D1845}" presName="linNode" presStyleCnt="0"/>
      <dgm:spPr/>
    </dgm:pt>
    <dgm:pt modelId="{242B3471-11A5-45B3-A212-7CBE1876CC7F}" type="pres">
      <dgm:prSet presAssocID="{96C01E27-C769-4CD9-93E2-DAA17B1D184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A28C9-63A1-4D38-910D-CC73F9C3D950}" type="pres">
      <dgm:prSet presAssocID="{96C01E27-C769-4CD9-93E2-DAA17B1D184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98CF4-09C6-4EF6-A004-FD010C62356B}" type="pres">
      <dgm:prSet presAssocID="{C1FF7E18-68A3-4741-9C50-87ED5AC15CD2}" presName="sp" presStyleCnt="0"/>
      <dgm:spPr/>
    </dgm:pt>
    <dgm:pt modelId="{67AB88A8-D6CE-4960-B73D-2D91B34F359E}" type="pres">
      <dgm:prSet presAssocID="{B9C1BA92-A74A-4E99-8E7B-D35489E76864}" presName="linNode" presStyleCnt="0"/>
      <dgm:spPr/>
    </dgm:pt>
    <dgm:pt modelId="{43DF10C5-68FE-41E7-AF07-0F56A8A4270D}" type="pres">
      <dgm:prSet presAssocID="{B9C1BA92-A74A-4E99-8E7B-D35489E7686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D89E0-4AA1-44A6-9CD0-B371DEFD227C}" type="pres">
      <dgm:prSet presAssocID="{B9C1BA92-A74A-4E99-8E7B-D35489E7686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C4B279-DCF5-46C4-BC6B-ECD4630A63F5}" srcId="{5884A77B-A285-4106-932E-20D58A45634A}" destId="{96C01E27-C769-4CD9-93E2-DAA17B1D1845}" srcOrd="0" destOrd="0" parTransId="{8C6E0048-3425-4253-A480-3965E4250ECC}" sibTransId="{C1FF7E18-68A3-4741-9C50-87ED5AC15CD2}"/>
    <dgm:cxn modelId="{0914ED19-D39E-4C40-8A09-F415FA04BBD5}" srcId="{5884A77B-A285-4106-932E-20D58A45634A}" destId="{B9C1BA92-A74A-4E99-8E7B-D35489E76864}" srcOrd="1" destOrd="0" parTransId="{7231F623-57E8-44F6-B87B-4027E5AEC7D6}" sibTransId="{865684F3-B840-469A-B85F-FE169DEC9ECF}"/>
    <dgm:cxn modelId="{1A59CD4E-A5D3-41C9-8377-87EF669D17FA}" type="presOf" srcId="{5884A77B-A285-4106-932E-20D58A45634A}" destId="{040AFE31-E0EB-445A-8C0F-EA8E3B8DDAE7}" srcOrd="0" destOrd="0" presId="urn:microsoft.com/office/officeart/2005/8/layout/vList5"/>
    <dgm:cxn modelId="{1D4F85A6-EBE3-473E-8529-B4B0AFF23C63}" type="presOf" srcId="{D0A66E4A-EBEC-4743-9787-682F29882BD6}" destId="{996D89E0-4AA1-44A6-9CD0-B371DEFD227C}" srcOrd="0" destOrd="0" presId="urn:microsoft.com/office/officeart/2005/8/layout/vList5"/>
    <dgm:cxn modelId="{0B58A4CB-625D-4CB9-9142-88CD4BA62C2A}" srcId="{B9C1BA92-A74A-4E99-8E7B-D35489E76864}" destId="{D0A66E4A-EBEC-4743-9787-682F29882BD6}" srcOrd="0" destOrd="0" parTransId="{A36D4E11-CCAE-47E1-AF57-D6BAE4666EB3}" sibTransId="{1E2795EA-FF0C-4010-B73A-AF5E32F7565F}"/>
    <dgm:cxn modelId="{7031728D-CC6B-46A8-8AA1-EDB5BABEAD9A}" type="presOf" srcId="{96C01E27-C769-4CD9-93E2-DAA17B1D1845}" destId="{242B3471-11A5-45B3-A212-7CBE1876CC7F}" srcOrd="0" destOrd="0" presId="urn:microsoft.com/office/officeart/2005/8/layout/vList5"/>
    <dgm:cxn modelId="{45DE5BE7-D1CF-41B4-B2F6-90F1A42C3BFA}" type="presOf" srcId="{B9C1BA92-A74A-4E99-8E7B-D35489E76864}" destId="{43DF10C5-68FE-41E7-AF07-0F56A8A4270D}" srcOrd="0" destOrd="0" presId="urn:microsoft.com/office/officeart/2005/8/layout/vList5"/>
    <dgm:cxn modelId="{A60F37A0-00EA-4796-B16A-9537AE3C42FE}" type="presOf" srcId="{C553CF93-0F11-4FA9-A17B-AEF88A3E49A9}" destId="{D45A28C9-63A1-4D38-910D-CC73F9C3D950}" srcOrd="0" destOrd="0" presId="urn:microsoft.com/office/officeart/2005/8/layout/vList5"/>
    <dgm:cxn modelId="{9056DEED-760B-4C14-AB85-589787590977}" srcId="{96C01E27-C769-4CD9-93E2-DAA17B1D1845}" destId="{C553CF93-0F11-4FA9-A17B-AEF88A3E49A9}" srcOrd="0" destOrd="0" parTransId="{7D1B1D39-5234-453D-A23A-8986F2C08378}" sibTransId="{2D1761D1-8ACC-462F-8512-A0A872F9A1A7}"/>
    <dgm:cxn modelId="{4EBF762F-B94A-4F60-B541-A7F2DF2BF6C7}" type="presParOf" srcId="{040AFE31-E0EB-445A-8C0F-EA8E3B8DDAE7}" destId="{E03FED36-DF70-4866-AB74-18FB66C2A51D}" srcOrd="0" destOrd="0" presId="urn:microsoft.com/office/officeart/2005/8/layout/vList5"/>
    <dgm:cxn modelId="{00E22C3F-9FC2-4B1F-B62D-B93787A4D4E1}" type="presParOf" srcId="{E03FED36-DF70-4866-AB74-18FB66C2A51D}" destId="{242B3471-11A5-45B3-A212-7CBE1876CC7F}" srcOrd="0" destOrd="0" presId="urn:microsoft.com/office/officeart/2005/8/layout/vList5"/>
    <dgm:cxn modelId="{F3CD7625-B0D9-4383-A37D-9F87F74E80C2}" type="presParOf" srcId="{E03FED36-DF70-4866-AB74-18FB66C2A51D}" destId="{D45A28C9-63A1-4D38-910D-CC73F9C3D950}" srcOrd="1" destOrd="0" presId="urn:microsoft.com/office/officeart/2005/8/layout/vList5"/>
    <dgm:cxn modelId="{ECB4D889-F2DD-4D04-9294-33057C34C14B}" type="presParOf" srcId="{040AFE31-E0EB-445A-8C0F-EA8E3B8DDAE7}" destId="{4E298CF4-09C6-4EF6-A004-FD010C62356B}" srcOrd="1" destOrd="0" presId="urn:microsoft.com/office/officeart/2005/8/layout/vList5"/>
    <dgm:cxn modelId="{0CBCCFD5-05C6-4F22-B8CD-278503742861}" type="presParOf" srcId="{040AFE31-E0EB-445A-8C0F-EA8E3B8DDAE7}" destId="{67AB88A8-D6CE-4960-B73D-2D91B34F359E}" srcOrd="2" destOrd="0" presId="urn:microsoft.com/office/officeart/2005/8/layout/vList5"/>
    <dgm:cxn modelId="{9488ACB9-A1B3-46F1-82B6-6699AC219FF1}" type="presParOf" srcId="{67AB88A8-D6CE-4960-B73D-2D91B34F359E}" destId="{43DF10C5-68FE-41E7-AF07-0F56A8A4270D}" srcOrd="0" destOrd="0" presId="urn:microsoft.com/office/officeart/2005/8/layout/vList5"/>
    <dgm:cxn modelId="{E3B55903-0585-465A-B77A-5D4F011B7D4F}" type="presParOf" srcId="{67AB88A8-D6CE-4960-B73D-2D91B34F359E}" destId="{996D89E0-4AA1-44A6-9CD0-B371DEFD227C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570C5-A00D-4C8A-A845-D1B7C3596A9B}">
      <dsp:nvSpPr>
        <dsp:cNvPr id="0" name=""/>
        <dsp:cNvSpPr/>
      </dsp:nvSpPr>
      <dsp:spPr>
        <a:xfrm>
          <a:off x="72279" y="512886"/>
          <a:ext cx="2100958" cy="1923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i="1" kern="1200" dirty="0" smtClean="0">
              <a:solidFill>
                <a:srgbClr val="3484CC"/>
              </a:solidFill>
              <a:latin typeface="Arial" pitchFamily="34" charset="0"/>
              <a:cs typeface="Arial" pitchFamily="34" charset="0"/>
            </a:rPr>
            <a:t>100~240VAC Power supply</a:t>
          </a:r>
        </a:p>
      </dsp:txBody>
      <dsp:txXfrm>
        <a:off x="72279" y="512886"/>
        <a:ext cx="2100958" cy="1923391"/>
      </dsp:txXfrm>
    </dsp:sp>
    <dsp:sp modelId="{34B2C509-6B68-4966-8D78-7A34284341B6}">
      <dsp:nvSpPr>
        <dsp:cNvPr id="0" name=""/>
        <dsp:cNvSpPr/>
      </dsp:nvSpPr>
      <dsp:spPr>
        <a:xfrm>
          <a:off x="2198458" y="1054452"/>
          <a:ext cx="664103" cy="66410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2198458" y="1054452"/>
        <a:ext cx="664103" cy="664103"/>
      </dsp:txXfrm>
    </dsp:sp>
    <dsp:sp modelId="{D91677B0-8B68-4925-914E-D6D1A24CC717}">
      <dsp:nvSpPr>
        <dsp:cNvPr id="0" name=""/>
        <dsp:cNvSpPr/>
      </dsp:nvSpPr>
      <dsp:spPr>
        <a:xfrm>
          <a:off x="2969742" y="493524"/>
          <a:ext cx="2059990" cy="189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1" kern="1200" dirty="0" smtClean="0">
              <a:solidFill>
                <a:srgbClr val="3484CC"/>
              </a:solidFill>
              <a:latin typeface="Arial" pitchFamily="34" charset="0"/>
              <a:cs typeface="Arial" pitchFamily="34" charset="0"/>
            </a:rPr>
            <a:t>Network Device</a:t>
          </a:r>
        </a:p>
      </dsp:txBody>
      <dsp:txXfrm>
        <a:off x="2969742" y="493524"/>
        <a:ext cx="2059990" cy="1890208"/>
      </dsp:txXfrm>
    </dsp:sp>
    <dsp:sp modelId="{EFDA8AF0-010E-4B04-8EC2-578A9C793B7A}">
      <dsp:nvSpPr>
        <dsp:cNvPr id="0" name=""/>
        <dsp:cNvSpPr/>
      </dsp:nvSpPr>
      <dsp:spPr>
        <a:xfrm>
          <a:off x="5143356" y="1054452"/>
          <a:ext cx="664103" cy="66410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5143356" y="1054452"/>
        <a:ext cx="664103" cy="664103"/>
      </dsp:txXfrm>
    </dsp:sp>
    <dsp:sp modelId="{153201F9-0521-4DF7-B659-C43A7B5B31E3}">
      <dsp:nvSpPr>
        <dsp:cNvPr id="0" name=""/>
        <dsp:cNvSpPr/>
      </dsp:nvSpPr>
      <dsp:spPr>
        <a:xfrm>
          <a:off x="5866402" y="142935"/>
          <a:ext cx="3167931" cy="2874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Arial" pitchFamily="34" charset="0"/>
              <a:cs typeface="Arial" pitchFamily="34" charset="0"/>
            </a:rPr>
            <a:t>VIVOTEK</a:t>
          </a:r>
          <a:r>
            <a:rPr lang="zh-TW" alt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altLang="zh-TW" sz="3600" kern="1200" dirty="0" smtClean="0">
              <a:latin typeface="Arial" pitchFamily="34" charset="0"/>
              <a:cs typeface="Arial" pitchFamily="34" charset="0"/>
            </a:rPr>
            <a:t>Cabinet</a:t>
          </a:r>
          <a:endParaRPr lang="zh-TW" altLang="en-US" sz="3600" kern="1200" dirty="0">
            <a:latin typeface="Arial" pitchFamily="34" charset="0"/>
            <a:cs typeface="Arial" pitchFamily="34" charset="0"/>
          </a:endParaRPr>
        </a:p>
      </dsp:txBody>
      <dsp:txXfrm>
        <a:off x="5866402" y="142935"/>
        <a:ext cx="3167931" cy="287477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4C2F0-5661-4725-B933-A968F039689E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0379B-24CB-4E6A-9F2E-9A59D645F00D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05730-5B95-422B-A817-4FFEAF7EC6E3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1524000" y="3276600"/>
        <a:ext cx="3048000" cy="762000"/>
      </dsp:txXfrm>
    </dsp:sp>
    <dsp:sp modelId="{E21897EA-4AAD-46CE-B658-3A1F603036D8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err="1" smtClean="0"/>
            <a:t>Wifi</a:t>
          </a:r>
          <a:r>
            <a:rPr lang="en-US" altLang="zh-TW" sz="2500" b="1" kern="1200" dirty="0" smtClean="0"/>
            <a:t> AP</a:t>
          </a:r>
          <a:endParaRPr lang="zh-TW" altLang="en-US" sz="2500" b="1" kern="1200" dirty="0"/>
        </a:p>
      </dsp:txBody>
      <dsp:txXfrm>
        <a:off x="2595880" y="1390904"/>
        <a:ext cx="1143000" cy="1143000"/>
      </dsp:txXfrm>
    </dsp:sp>
    <dsp:sp modelId="{9B19264A-77C4-40D8-8A33-7CF15B1E53D5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rgbClr val="348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/>
            <a:t>Solar</a:t>
          </a:r>
          <a:endParaRPr lang="zh-TW" altLang="en-US" sz="2500" b="1" kern="1200" dirty="0"/>
        </a:p>
      </dsp:txBody>
      <dsp:txXfrm>
        <a:off x="1778000" y="533399"/>
        <a:ext cx="1143000" cy="1143000"/>
      </dsp:txXfrm>
    </dsp:sp>
    <dsp:sp modelId="{2F7ED711-472F-4C1A-88D6-52DD446B026B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/>
            <a:t>LTE</a:t>
          </a:r>
          <a:endParaRPr lang="zh-TW" altLang="en-US" sz="2500" b="1" kern="1200" dirty="0"/>
        </a:p>
      </dsp:txBody>
      <dsp:txXfrm>
        <a:off x="2946400" y="257047"/>
        <a:ext cx="1143000" cy="1143000"/>
      </dsp:txXfrm>
    </dsp:sp>
    <dsp:sp modelId="{2D202470-812B-4C5A-8E9E-118B039B5290}">
      <dsp:nvSpPr>
        <dsp:cNvPr id="0" name=""/>
        <dsp:cNvSpPr/>
      </dsp:nvSpPr>
      <dsp:spPr>
        <a:xfrm>
          <a:off x="1285895" y="1385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60A5C-8195-412B-B8F4-14479B6A2933}">
      <dsp:nvSpPr>
        <dsp:cNvPr id="0" name=""/>
        <dsp:cNvSpPr/>
      </dsp:nvSpPr>
      <dsp:spPr>
        <a:xfrm>
          <a:off x="1429105" y="27431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latin typeface="Arial" pitchFamily="34" charset="0"/>
              <a:cs typeface="Arial" pitchFamily="34" charset="0"/>
            </a:rPr>
            <a:t>Customization</a:t>
          </a:r>
          <a:endParaRPr lang="zh-TW" alt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3285134" y="904239"/>
        <a:ext cx="1158240" cy="1137920"/>
      </dsp:txXfrm>
    </dsp:sp>
    <dsp:sp modelId="{B602D041-977E-4823-80C6-FB1C19931008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latin typeface="Arial" pitchFamily="34" charset="0"/>
              <a:cs typeface="Arial" pitchFamily="34" charset="0"/>
            </a:rPr>
            <a:t>Reduce total ownership cost</a:t>
          </a:r>
          <a:endParaRPr lang="zh-TW" alt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2187854" y="2529840"/>
        <a:ext cx="1544320" cy="1056640"/>
      </dsp:txXfrm>
    </dsp:sp>
    <dsp:sp modelId="{7C7286DF-278C-4758-834E-CB53AC37513D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latin typeface="Arial" pitchFamily="34" charset="0"/>
              <a:cs typeface="Arial" pitchFamily="34" charset="0"/>
            </a:rPr>
            <a:t>Safety</a:t>
          </a:r>
          <a:endParaRPr lang="zh-TW" alt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1618894" y="1046480"/>
        <a:ext cx="1158240" cy="1137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764392" y="-1831768"/>
          <a:ext cx="1047750" cy="4977192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DC power for Speed Dome 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64392" y="-1831768"/>
        <a:ext cx="1047750" cy="4977192"/>
      </dsp:txXfrm>
    </dsp:sp>
    <dsp:sp modelId="{242B3471-11A5-45B3-A212-7CBE1876CC7F}">
      <dsp:nvSpPr>
        <dsp:cNvPr id="0" name=""/>
        <dsp:cNvSpPr/>
      </dsp:nvSpPr>
      <dsp:spPr>
        <a:xfrm>
          <a:off x="0" y="1984"/>
          <a:ext cx="2799671" cy="130968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A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984"/>
        <a:ext cx="2799671" cy="1309687"/>
      </dsp:txXfrm>
    </dsp:sp>
    <dsp:sp modelId="{996D89E0-4AA1-44A6-9CD0-B371DEFD227C}">
      <dsp:nvSpPr>
        <dsp:cNvPr id="0" name=""/>
        <dsp:cNvSpPr/>
      </dsp:nvSpPr>
      <dsp:spPr>
        <a:xfrm rot="5400000">
          <a:off x="4764392" y="-456596"/>
          <a:ext cx="1047750" cy="4977192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Single 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64392" y="-456596"/>
        <a:ext cx="1047750" cy="4977192"/>
      </dsp:txXfrm>
    </dsp:sp>
    <dsp:sp modelId="{43DF10C5-68FE-41E7-AF07-0F56A8A4270D}">
      <dsp:nvSpPr>
        <dsp:cNvPr id="0" name=""/>
        <dsp:cNvSpPr/>
      </dsp:nvSpPr>
      <dsp:spPr>
        <a:xfrm>
          <a:off x="0" y="1377156"/>
          <a:ext cx="2799671" cy="130968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B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377156"/>
        <a:ext cx="2799671" cy="1309687"/>
      </dsp:txXfrm>
    </dsp:sp>
    <dsp:sp modelId="{6E69EC23-A374-4348-9E53-77167C62F609}">
      <dsp:nvSpPr>
        <dsp:cNvPr id="0" name=""/>
        <dsp:cNvSpPr/>
      </dsp:nvSpPr>
      <dsp:spPr>
        <a:xfrm rot="5400000">
          <a:off x="4764392" y="918575"/>
          <a:ext cx="1047750" cy="497719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Multiple 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64392" y="918575"/>
        <a:ext cx="1047750" cy="4977192"/>
      </dsp:txXfrm>
    </dsp:sp>
    <dsp:sp modelId="{0A2AA6AB-0D1F-46CB-8DBC-A2F557B798B5}">
      <dsp:nvSpPr>
        <dsp:cNvPr id="0" name=""/>
        <dsp:cNvSpPr/>
      </dsp:nvSpPr>
      <dsp:spPr>
        <a:xfrm>
          <a:off x="0" y="2752328"/>
          <a:ext cx="2799671" cy="13096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C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2752328"/>
        <a:ext cx="2799671" cy="13096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798613" y="-1876528"/>
          <a:ext cx="979308" cy="4977192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DC power for Speed Dome 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98613" y="-1876528"/>
        <a:ext cx="979308" cy="4977192"/>
      </dsp:txXfrm>
    </dsp:sp>
    <dsp:sp modelId="{242B3471-11A5-45B3-A212-7CBE1876CC7F}">
      <dsp:nvSpPr>
        <dsp:cNvPr id="0" name=""/>
        <dsp:cNvSpPr/>
      </dsp:nvSpPr>
      <dsp:spPr>
        <a:xfrm>
          <a:off x="0" y="0"/>
          <a:ext cx="2799671" cy="1224136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A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2799671" cy="12241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786788" y="-1926568"/>
          <a:ext cx="1002958" cy="4977192"/>
        </a:xfrm>
        <a:prstGeom prst="round2SameRect">
          <a:avLst/>
        </a:prstGeom>
        <a:solidFill>
          <a:schemeClr val="accent4">
            <a:lumMod val="75000"/>
            <a:lumOff val="25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for SD9361/62 Speed Dome   </a:t>
          </a: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Need </a:t>
          </a: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24VDC</a:t>
          </a:r>
          <a:endParaRPr lang="zh-TW" altLang="en-US" sz="2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86788" y="-1926568"/>
        <a:ext cx="1002958" cy="4977192"/>
      </dsp:txXfrm>
    </dsp:sp>
    <dsp:sp modelId="{242B3471-11A5-45B3-A212-7CBE1876CC7F}">
      <dsp:nvSpPr>
        <dsp:cNvPr id="0" name=""/>
        <dsp:cNvSpPr/>
      </dsp:nvSpPr>
      <dsp:spPr>
        <a:xfrm>
          <a:off x="0" y="28"/>
          <a:ext cx="2799671" cy="1123999"/>
        </a:xfrm>
        <a:prstGeom prst="roundRect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A-1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28"/>
        <a:ext cx="2799671" cy="1123999"/>
      </dsp:txXfrm>
    </dsp:sp>
    <dsp:sp modelId="{996D89E0-4AA1-44A6-9CD0-B371DEFD227C}">
      <dsp:nvSpPr>
        <dsp:cNvPr id="0" name=""/>
        <dsp:cNvSpPr/>
      </dsp:nvSpPr>
      <dsp:spPr>
        <a:xfrm rot="5400000">
          <a:off x="4838667" y="-742852"/>
          <a:ext cx="899199" cy="4977192"/>
        </a:xfrm>
        <a:prstGeom prst="round2SameRect">
          <a:avLst/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for SD9364 Speed Dome Need </a:t>
          </a: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48VDC</a:t>
          </a:r>
          <a:endParaRPr lang="zh-TW" altLang="en-US" sz="2400" b="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38667" y="-742852"/>
        <a:ext cx="899199" cy="4977192"/>
      </dsp:txXfrm>
    </dsp:sp>
    <dsp:sp modelId="{43DF10C5-68FE-41E7-AF07-0F56A8A4270D}">
      <dsp:nvSpPr>
        <dsp:cNvPr id="0" name=""/>
        <dsp:cNvSpPr/>
      </dsp:nvSpPr>
      <dsp:spPr>
        <a:xfrm>
          <a:off x="0" y="1180227"/>
          <a:ext cx="2799671" cy="112399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A-2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180227"/>
        <a:ext cx="2799671" cy="11239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798613" y="-1876528"/>
          <a:ext cx="979308" cy="49771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Single 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98613" y="-1876528"/>
        <a:ext cx="979308" cy="4977192"/>
      </dsp:txXfrm>
    </dsp:sp>
    <dsp:sp modelId="{242B3471-11A5-45B3-A212-7CBE1876CC7F}">
      <dsp:nvSpPr>
        <dsp:cNvPr id="0" name=""/>
        <dsp:cNvSpPr/>
      </dsp:nvSpPr>
      <dsp:spPr>
        <a:xfrm>
          <a:off x="0" y="0"/>
          <a:ext cx="2799671" cy="122413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B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2799671" cy="12241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875779" y="-1971424"/>
          <a:ext cx="824975" cy="4977192"/>
        </a:xfrm>
        <a:prstGeom prst="round2SameRect">
          <a:avLst/>
        </a:prstGeom>
        <a:solidFill>
          <a:schemeClr val="accent4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15.4W/30W </a:t>
          </a: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at/</a:t>
          </a:r>
          <a:r>
            <a:rPr lang="en-US" altLang="zh-TW" sz="2400" b="0" kern="1200" dirty="0" err="1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af</a:t>
          </a: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Camera</a:t>
          </a:r>
          <a:endParaRPr lang="zh-TW" altLang="en-US" sz="2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75779" y="-1971424"/>
        <a:ext cx="824975" cy="4977192"/>
      </dsp:txXfrm>
    </dsp:sp>
    <dsp:sp modelId="{242B3471-11A5-45B3-A212-7CBE1876CC7F}">
      <dsp:nvSpPr>
        <dsp:cNvPr id="0" name=""/>
        <dsp:cNvSpPr/>
      </dsp:nvSpPr>
      <dsp:spPr>
        <a:xfrm>
          <a:off x="0" y="1562"/>
          <a:ext cx="2799671" cy="1031219"/>
        </a:xfrm>
        <a:prstGeom prst="roundRect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B-1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562"/>
        <a:ext cx="2799671" cy="1031219"/>
      </dsp:txXfrm>
    </dsp:sp>
    <dsp:sp modelId="{996D89E0-4AA1-44A6-9CD0-B371DEFD227C}">
      <dsp:nvSpPr>
        <dsp:cNvPr id="0" name=""/>
        <dsp:cNvSpPr/>
      </dsp:nvSpPr>
      <dsp:spPr>
        <a:xfrm rot="5400000">
          <a:off x="4875779" y="-888644"/>
          <a:ext cx="824975" cy="4977192"/>
        </a:xfrm>
        <a:prstGeom prst="round2SameRect">
          <a:avLst/>
        </a:prstGeom>
        <a:solidFill>
          <a:schemeClr val="accent4">
            <a:lumMod val="50000"/>
            <a:lumOff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60W </a:t>
          </a: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UPoE</a:t>
          </a:r>
          <a:r>
            <a:rPr lang="en-US" altLang="zh-TW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75779" y="-888644"/>
        <a:ext cx="824975" cy="4977192"/>
      </dsp:txXfrm>
    </dsp:sp>
    <dsp:sp modelId="{43DF10C5-68FE-41E7-AF07-0F56A8A4270D}">
      <dsp:nvSpPr>
        <dsp:cNvPr id="0" name=""/>
        <dsp:cNvSpPr/>
      </dsp:nvSpPr>
      <dsp:spPr>
        <a:xfrm>
          <a:off x="0" y="1084342"/>
          <a:ext cx="2799671" cy="1031219"/>
        </a:xfrm>
        <a:prstGeom prst="roundRect">
          <a:avLst/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B-2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084342"/>
        <a:ext cx="2799671" cy="1031219"/>
      </dsp:txXfrm>
    </dsp:sp>
    <dsp:sp modelId="{6E69EC23-A374-4348-9E53-77167C62F609}">
      <dsp:nvSpPr>
        <dsp:cNvPr id="0" name=""/>
        <dsp:cNvSpPr/>
      </dsp:nvSpPr>
      <dsp:spPr>
        <a:xfrm rot="5400000">
          <a:off x="4875779" y="194135"/>
          <a:ext cx="824975" cy="4977192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95W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PoH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75779" y="194135"/>
        <a:ext cx="824975" cy="4977192"/>
      </dsp:txXfrm>
    </dsp:sp>
    <dsp:sp modelId="{0A2AA6AB-0D1F-46CB-8DBC-A2F557B798B5}">
      <dsp:nvSpPr>
        <dsp:cNvPr id="0" name=""/>
        <dsp:cNvSpPr/>
      </dsp:nvSpPr>
      <dsp:spPr>
        <a:xfrm>
          <a:off x="0" y="2167122"/>
          <a:ext cx="2799671" cy="103121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C-3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2167122"/>
        <a:ext cx="2799671" cy="103121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798613" y="-1876528"/>
          <a:ext cx="979308" cy="497719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PoE</a:t>
          </a:r>
          <a:r>
            <a:rPr lang="en-US" altLang="zh-TW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for Multiple Camera</a:t>
          </a:r>
          <a:endParaRPr lang="zh-TW" alt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798613" y="-1876528"/>
        <a:ext cx="979308" cy="4977192"/>
      </dsp:txXfrm>
    </dsp:sp>
    <dsp:sp modelId="{242B3471-11A5-45B3-A212-7CBE1876CC7F}">
      <dsp:nvSpPr>
        <dsp:cNvPr id="0" name=""/>
        <dsp:cNvSpPr/>
      </dsp:nvSpPr>
      <dsp:spPr>
        <a:xfrm>
          <a:off x="0" y="0"/>
          <a:ext cx="2799671" cy="12241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C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2799671" cy="12241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A28C9-63A1-4D38-910D-CC73F9C3D950}">
      <dsp:nvSpPr>
        <dsp:cNvPr id="0" name=""/>
        <dsp:cNvSpPr/>
      </dsp:nvSpPr>
      <dsp:spPr>
        <a:xfrm rot="5400000">
          <a:off x="4866767" y="-1961695"/>
          <a:ext cx="842999" cy="4977192"/>
        </a:xfrm>
        <a:prstGeom prst="round2SameRect">
          <a:avLst/>
        </a:prstGeom>
        <a:solidFill>
          <a:schemeClr val="accent4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Multiple </a:t>
          </a: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15.4W/30W</a:t>
          </a: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Cameras</a:t>
          </a:r>
          <a:endParaRPr lang="zh-TW" altLang="en-US" sz="2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66767" y="-1961695"/>
        <a:ext cx="842999" cy="4977192"/>
      </dsp:txXfrm>
    </dsp:sp>
    <dsp:sp modelId="{242B3471-11A5-45B3-A212-7CBE1876CC7F}">
      <dsp:nvSpPr>
        <dsp:cNvPr id="0" name=""/>
        <dsp:cNvSpPr/>
      </dsp:nvSpPr>
      <dsp:spPr>
        <a:xfrm>
          <a:off x="0" y="26"/>
          <a:ext cx="2799671" cy="1053749"/>
        </a:xfrm>
        <a:prstGeom prst="roundRect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C-1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26"/>
        <a:ext cx="2799671" cy="1053749"/>
      </dsp:txXfrm>
    </dsp:sp>
    <dsp:sp modelId="{996D89E0-4AA1-44A6-9CD0-B371DEFD227C}">
      <dsp:nvSpPr>
        <dsp:cNvPr id="0" name=""/>
        <dsp:cNvSpPr/>
      </dsp:nvSpPr>
      <dsp:spPr>
        <a:xfrm rot="5400000">
          <a:off x="4866767" y="-855257"/>
          <a:ext cx="842999" cy="4977192"/>
        </a:xfrm>
        <a:prstGeom prst="round2SameRect">
          <a:avLst/>
        </a:prstGeom>
        <a:solidFill>
          <a:schemeClr val="accent4">
            <a:lumMod val="50000"/>
            <a:lumOff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Multiple </a:t>
          </a: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60W </a:t>
          </a:r>
          <a:r>
            <a:rPr lang="en-US" altLang="zh-TW" sz="2400" b="0" kern="1200" dirty="0" err="1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UPoE</a:t>
          </a:r>
          <a:r>
            <a:rPr lang="en-US" altLang="zh-TW" sz="2400" b="0" kern="12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 </a:t>
          </a:r>
          <a:r>
            <a:rPr lang="en-US" altLang="zh-TW" sz="2400" b="0" kern="1200" dirty="0" smtClean="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rPr>
            <a:t>cameras</a:t>
          </a:r>
          <a:endParaRPr lang="zh-TW" altLang="en-US" sz="2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66767" y="-855257"/>
        <a:ext cx="842999" cy="4977192"/>
      </dsp:txXfrm>
    </dsp:sp>
    <dsp:sp modelId="{43DF10C5-68FE-41E7-AF07-0F56A8A4270D}">
      <dsp:nvSpPr>
        <dsp:cNvPr id="0" name=""/>
        <dsp:cNvSpPr/>
      </dsp:nvSpPr>
      <dsp:spPr>
        <a:xfrm>
          <a:off x="0" y="1106463"/>
          <a:ext cx="2799671" cy="1053749"/>
        </a:xfrm>
        <a:prstGeom prst="roundRect">
          <a:avLst/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Arial" pitchFamily="34" charset="0"/>
              <a:cs typeface="Arial" pitchFamily="34" charset="0"/>
            </a:rPr>
            <a:t>Set C-2</a:t>
          </a:r>
          <a:endParaRPr lang="zh-TW" altLang="en-US" sz="4000" b="1" kern="1200" dirty="0">
            <a:latin typeface="Arial" pitchFamily="34" charset="0"/>
            <a:cs typeface="Arial" pitchFamily="34" charset="0"/>
          </a:endParaRPr>
        </a:p>
      </dsp:txBody>
      <dsp:txXfrm>
        <a:off x="0" y="1106463"/>
        <a:ext cx="2799671" cy="105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1CEE3A79-5C0C-47DF-8328-F5FA1503C9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175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563" y="0"/>
            <a:ext cx="2916237" cy="5175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38188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2338"/>
            <a:ext cx="5033962" cy="4435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088"/>
            <a:ext cx="2919413" cy="4445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ED09D905-E717-4DC1-A97D-A38C7992DB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982A6B09-1AA5-4E76-9985-30E2DE5E8DE1}" type="slidenum">
              <a:rPr lang="en-US" altLang="zh-TW" sz="1200" b="1">
                <a:solidFill>
                  <a:srgbClr val="FFFFFF"/>
                </a:solidFill>
                <a:latin typeface="Book Antiqua" pitchFamily="18" charset="0"/>
              </a:rPr>
              <a:pPr algn="r" defTabSz="879475"/>
              <a:t>1</a:t>
            </a:fld>
            <a:endParaRPr lang="en-US" altLang="zh-TW" sz="1200" b="1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Times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Times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2E53C-06D0-42CA-B50A-FF46C41B9641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3ADE5598-8710-4770-94ED-56438C6F4D6C}" type="slidenum">
              <a:rPr lang="en-US" altLang="zh-TW" sz="1200" b="1">
                <a:solidFill>
                  <a:srgbClr val="FFFFFF"/>
                </a:solidFill>
                <a:latin typeface="Book Antiqua" pitchFamily="18" charset="0"/>
              </a:rPr>
              <a:pPr algn="r" defTabSz="879475"/>
              <a:t>7</a:t>
            </a:fld>
            <a:endParaRPr lang="en-US" altLang="zh-TW" sz="1200" b="1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AE259C95-688C-44DD-9BB7-A17389687ED9}" type="slidenum">
              <a:rPr lang="en-US" altLang="zh-TW" sz="1200" b="1">
                <a:solidFill>
                  <a:srgbClr val="FFFFFF"/>
                </a:solidFill>
                <a:latin typeface="Book Antiqua" pitchFamily="18" charset="0"/>
              </a:rPr>
              <a:pPr algn="r" defTabSz="879475"/>
              <a:t>21</a:t>
            </a:fld>
            <a:endParaRPr lang="en-US" altLang="zh-TW" sz="1200" b="1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DB2E8DF1-92F1-4DE8-BB1E-A13B81470624}" type="slidenum">
              <a:rPr lang="en-US" altLang="zh-TW" sz="1200" b="1">
                <a:solidFill>
                  <a:srgbClr val="FFFFFF"/>
                </a:solidFill>
                <a:latin typeface="Book Antiqua" pitchFamily="18" charset="0"/>
              </a:rPr>
              <a:pPr algn="r" defTabSz="879475"/>
              <a:t>29</a:t>
            </a:fld>
            <a:endParaRPr lang="en-US" altLang="zh-TW" sz="1200" b="1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65563" y="9463088"/>
            <a:ext cx="29162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6F44D9A5-2AA3-45D4-B09F-C7AF6499D013}" type="slidenum">
              <a:rPr lang="en-US" altLang="zh-TW" sz="1200" b="1">
                <a:solidFill>
                  <a:srgbClr val="FFFFFF"/>
                </a:solidFill>
                <a:latin typeface="Book Antiqua" pitchFamily="18" charset="0"/>
              </a:rPr>
              <a:pPr algn="r" defTabSz="879475"/>
              <a:t>31</a:t>
            </a:fld>
            <a:endParaRPr lang="en-US" altLang="zh-TW" sz="1200" b="1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7E6FA-8DFE-495E-A390-24CE71AC07CB}" type="slidenum">
              <a:rPr lang="en-US" altLang="zh-TW" smtClean="0">
                <a:ea typeface="新細明體" charset="-120"/>
              </a:rPr>
              <a:pPr>
                <a:defRPr/>
              </a:pPr>
              <a:t>36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Times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C2BA-E58B-4349-A10F-BAA46DC4D403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DB47-BC92-4867-B4BB-3994E576DE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F454-5176-4406-9927-DC4D5E61B837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8A36-DA30-4A3D-B256-F70BCB50D8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6A89-F802-4C4E-958B-DECA89323EC4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2E9A-494C-4D7D-962A-92C5D0E862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637C-6A9B-4CD7-BF27-7664F9A71DFB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B99B-040A-4D49-8B62-F96BE13013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D91F-FD30-4162-A7B3-702CDB5A6D35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97BC-F767-4A4F-B126-2D7383CAB8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15B0-8E94-4DA9-A497-8B97223FB741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C686-64D3-4A21-9A45-1E51A2CFFA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F0FE-64F2-4FF6-BD50-C42BE865FD54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64F7-9675-42FC-8233-F878017BDD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F44A-2F98-4E5E-ACFC-FA4C36F159A8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7001-8490-49D9-A3DA-CC658630A8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5FCC-74E7-477C-9893-A7944C736A8F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4034-2759-411F-960C-44E327F331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D9AC-E675-4E98-820B-4700E9FA69DF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BAE5-09FA-4A9C-9985-29DCE94FBF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88E2-A45A-415B-97BC-E4801B0640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544A-79AE-47BD-A197-E496D14C2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1E2D-B048-459D-B337-654A7D510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0F4E-0BED-417A-ACEC-98932F2ECEE8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44FB-E78E-45BB-82F7-FA26751BED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VIVOTEK-built with reliability-w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4" descr="VIVOTEK-BACK2013-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23" r:id="rId1"/>
    <p:sldLayoutId id="2147491024" r:id="rId2"/>
    <p:sldLayoutId id="2147491025" r:id="rId3"/>
    <p:sldLayoutId id="2147491026" r:id="rId4"/>
    <p:sldLayoutId id="2147491027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Taipei"/>
                <a:cs typeface="Taipei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Taipei"/>
                <a:cs typeface="Taipei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Taipei"/>
                <a:cs typeface="Taipei"/>
              </a:defRPr>
            </a:lvl1pPr>
          </a:lstStyle>
          <a:p>
            <a:pPr>
              <a:defRPr/>
            </a:pPr>
            <a:fld id="{75CFB211-7B8D-4B30-81FD-57B367B43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2055" name="圖片 6" descr="VIVOTEK-BACK2013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28" r:id="rId1"/>
    <p:sldLayoutId id="2147491029" r:id="rId2"/>
    <p:sldLayoutId id="2147491030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DFKai-SB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DFKai-SB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DFKai-SB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imes" pitchFamily="18" charset="0"/>
          <a:ea typeface="DFKai-SB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Taipei"/>
                <a:cs typeface="Taipei"/>
              </a:defRPr>
            </a:lvl1pPr>
          </a:lstStyle>
          <a:p>
            <a:pPr>
              <a:defRPr/>
            </a:pPr>
            <a:fld id="{E52E3C8C-DF92-4E2F-9A5B-DB2716E2DB09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Taipei"/>
                <a:cs typeface="Taipe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Taipei"/>
                <a:cs typeface="Taipei"/>
              </a:defRPr>
            </a:lvl1pPr>
          </a:lstStyle>
          <a:p>
            <a:pPr>
              <a:defRPr/>
            </a:pPr>
            <a:fld id="{4634BE9F-76D4-4B5D-A305-9E4B78B6F2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3" descr="VIVOTEK-built with reliability-w-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圖片 7" descr="VIVOTEK-BACK2013-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31" r:id="rId1"/>
    <p:sldLayoutId id="2147491032" r:id="rId2"/>
    <p:sldLayoutId id="2147491033" r:id="rId3"/>
    <p:sldLayoutId id="2147491034" r:id="rId4"/>
    <p:sldLayoutId id="2147491035" r:id="rId5"/>
    <p:sldLayoutId id="2147491036" r:id="rId6"/>
    <p:sldLayoutId id="2147491037" r:id="rId7"/>
    <p:sldLayoutId id="2147491038" r:id="rId8"/>
    <p:sldLayoutId id="2147491039" r:id="rId9"/>
    <p:sldLayoutId id="2147491040" r:id="rId10"/>
    <p:sldLayoutId id="21474910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41.pn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3.png"/><Relationship Id="rId7" Type="http://schemas.openxmlformats.org/officeDocument/2006/relationships/image" Target="../media/image6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23.png"/><Relationship Id="rId4" Type="http://schemas.openxmlformats.org/officeDocument/2006/relationships/image" Target="../media/image41.png"/><Relationship Id="rId9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7.png"/><Relationship Id="rId3" Type="http://schemas.openxmlformats.org/officeDocument/2006/relationships/image" Target="../media/image33.png"/><Relationship Id="rId7" Type="http://schemas.openxmlformats.org/officeDocument/2006/relationships/image" Target="../media/image69.png"/><Relationship Id="rId12" Type="http://schemas.openxmlformats.org/officeDocument/2006/relationships/image" Target="../media/image7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2.png"/><Relationship Id="rId4" Type="http://schemas.openxmlformats.org/officeDocument/2006/relationships/image" Target="../media/image41.png"/><Relationship Id="rId9" Type="http://schemas.openxmlformats.org/officeDocument/2006/relationships/image" Target="../media/image71.png"/><Relationship Id="rId1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33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9.png"/><Relationship Id="rId5" Type="http://schemas.openxmlformats.org/officeDocument/2006/relationships/image" Target="../media/image67.png"/><Relationship Id="rId10" Type="http://schemas.openxmlformats.org/officeDocument/2006/relationships/image" Target="../media/image78.png"/><Relationship Id="rId4" Type="http://schemas.openxmlformats.org/officeDocument/2006/relationships/image" Target="../media/image41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20.jpe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1" descr="VIVOTEK-BACK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44878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Taipei" charset="-120"/>
              <a:cs typeface="+mn-cs"/>
            </a:endParaRPr>
          </a:p>
        </p:txBody>
      </p:sp>
      <p:sp>
        <p:nvSpPr>
          <p:cNvPr id="47202" name="AutoShape 1122"/>
          <p:cNvSpPr>
            <a:spLocks noChangeArrowheads="1"/>
          </p:cNvSpPr>
          <p:nvPr/>
        </p:nvSpPr>
        <p:spPr bwMode="auto">
          <a:xfrm rot="10800000">
            <a:off x="0" y="4473575"/>
            <a:ext cx="9144000" cy="882650"/>
          </a:xfrm>
          <a:prstGeom prst="homePlate">
            <a:avLst>
              <a:gd name="adj" fmla="val 52278"/>
            </a:avLst>
          </a:prstGeom>
          <a:solidFill>
            <a:srgbClr val="519CE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>
            <a:off x="0" y="4473575"/>
            <a:ext cx="7164388" cy="882650"/>
          </a:xfrm>
          <a:prstGeom prst="homePlate">
            <a:avLst>
              <a:gd name="adj" fmla="val 45845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 sz="4000">
              <a:solidFill>
                <a:srgbClr val="2C6CB2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5453063"/>
            <a:ext cx="4897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TW" sz="1800" b="1">
              <a:solidFill>
                <a:srgbClr val="2C6CBA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103" name="圖片 10" descr="VIVOTEK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8025"/>
            <a:ext cx="226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652963"/>
            <a:ext cx="692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>
                <a:solidFill>
                  <a:srgbClr val="2965AD"/>
                </a:solidFill>
                <a:ea typeface="新細明體" pitchFamily="18" charset="-120"/>
                <a:cs typeface="Arial" pitchFamily="34" charset="0"/>
              </a:rPr>
              <a:t>VIVOTEK Surveillance Cabinet</a:t>
            </a:r>
            <a:r>
              <a:rPr lang="zh-TW" altLang="en-US" sz="2800" b="1" i="1">
                <a:solidFill>
                  <a:srgbClr val="2965AD"/>
                </a:solidFill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800" b="1" i="1">
                <a:solidFill>
                  <a:srgbClr val="2965AD"/>
                </a:solidFill>
                <a:ea typeface="新細明體" pitchFamily="18" charset="-120"/>
                <a:cs typeface="Arial" pitchFamily="34" charset="0"/>
              </a:rPr>
              <a:t>Solution</a:t>
            </a:r>
          </a:p>
        </p:txBody>
      </p:sp>
      <p:sp>
        <p:nvSpPr>
          <p:cNvPr id="4105" name="矩形 3"/>
          <p:cNvSpPr>
            <a:spLocks noChangeArrowheads="1"/>
          </p:cNvSpPr>
          <p:nvPr/>
        </p:nvSpPr>
        <p:spPr bwMode="auto">
          <a:xfrm>
            <a:off x="107950" y="5665788"/>
            <a:ext cx="4572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TW" sz="2000" b="1">
              <a:solidFill>
                <a:srgbClr val="FFFFFF"/>
              </a:solidFill>
              <a:latin typeface="Calibri" pitchFamily="34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TW" sz="2000" b="1">
              <a:solidFill>
                <a:srgbClr val="FFFFFF"/>
              </a:solidFill>
              <a:latin typeface="Calibri" pitchFamily="34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TW" sz="2000" b="1">
              <a:solidFill>
                <a:srgbClr val="2C6CBA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106" name="AutoShape 13" descr="http://download.vivotek.com/downloadfile/downloads/productimages/ib8367.png"/>
          <p:cNvSpPr>
            <a:spLocks noChangeAspect="1" noChangeArrowheads="1"/>
          </p:cNvSpPr>
          <p:nvPr/>
        </p:nvSpPr>
        <p:spPr bwMode="auto">
          <a:xfrm>
            <a:off x="127000" y="-2746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107" name="圖片 12" descr="AT-WPC-001-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989138"/>
            <a:ext cx="16938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圖片 13" descr="VIVOTEK cabinet-1-1-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2060575"/>
            <a:ext cx="1270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圖片 14" descr="cabinet+SD9363-E-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0113" y="2060575"/>
            <a:ext cx="1643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2" grpId="0" animBg="1" autoUpdateAnimBg="0"/>
      <p:bldP spid="47200" grpId="0" animBg="1" autoUpdateAnimBg="0"/>
      <p:bldP spid="2058" grpId="0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57232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0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 </a:t>
            </a:r>
            <a:r>
              <a:rPr lang="en-US" altLang="zh-TW" sz="4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Application via </a:t>
            </a:r>
            <a:r>
              <a:rPr lang="en-US" altLang="zh-TW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Camera Power Type</a:t>
            </a:r>
            <a:endParaRPr lang="zh-TW" altLang="en-US" sz="40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683568" y="2276872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683568" y="1196752"/>
          <a:ext cx="77768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/>
          <p:cNvGraphicFramePr/>
          <p:nvPr/>
        </p:nvGraphicFramePr>
        <p:xfrm>
          <a:off x="683568" y="3284984"/>
          <a:ext cx="777686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88913"/>
            <a:ext cx="2141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Application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Users\jone.chen.VIVOTEK\Pictures\Cabinet\new app\4-cabinet-APP-2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581525"/>
            <a:ext cx="14636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188913"/>
            <a:ext cx="638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Set A-1 for SD9361/62 Speed Dome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3368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</a:endParaRPr>
            </a:p>
          </p:txBody>
        </p:sp>
        <p:cxnSp>
          <p:nvCxnSpPr>
            <p:cNvPr id="13369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70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71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72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73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319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3320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 flipV="1">
            <a:off x="1995488" y="1528763"/>
            <a:ext cx="5954712" cy="525462"/>
          </a:xfrm>
          <a:prstGeom prst="bentConnector5">
            <a:avLst>
              <a:gd name="adj1" fmla="val 198"/>
              <a:gd name="adj2" fmla="val -297865"/>
              <a:gd name="adj3" fmla="val 10383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4357688" y="3714750"/>
            <a:ext cx="2571750" cy="369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80km(option)</a:t>
            </a:r>
            <a:r>
              <a:rPr lang="pt-BR" altLang="zh-TW" sz="18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文字方塊 29"/>
          <p:cNvSpPr txBox="1">
            <a:spLocks noChangeArrowheads="1"/>
          </p:cNvSpPr>
          <p:nvPr/>
        </p:nvSpPr>
        <p:spPr bwMode="auto">
          <a:xfrm>
            <a:off x="7452319" y="3700463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3707905" y="5229200"/>
          <a:ext cx="5112569" cy="12575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29559"/>
                <a:gridCol w="929559"/>
                <a:gridCol w="3253451"/>
              </a:tblGrid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AT-CAS-001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Cabinet for Speed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Dome SD936x</a:t>
                      </a:r>
                      <a:r>
                        <a:rPr lang="en-US" sz="1000" u="none" strike="noStrike" baseline="0" dirty="0" smtClean="0">
                          <a:solidFill>
                            <a:schemeClr val="bg1"/>
                          </a:solidFill>
                        </a:rPr>
                        <a:t> Series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AT-SUN-001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 series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59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900033700G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HLG-80H-24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,24VDC/80W 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100133200G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AW-IHS-0203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Industrial Gigabit SFP Fiber Media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Convert(option)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3352" name="文字方塊 49"/>
          <p:cNvSpPr txBox="1">
            <a:spLocks noChangeArrowheads="1"/>
          </p:cNvSpPr>
          <p:nvPr/>
        </p:nvSpPr>
        <p:spPr bwMode="auto">
          <a:xfrm>
            <a:off x="3679329" y="4959325"/>
            <a:ext cx="1727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6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54" name="文字方塊 39"/>
          <p:cNvSpPr txBox="1">
            <a:spLocks noChangeArrowheads="1"/>
          </p:cNvSpPr>
          <p:nvPr/>
        </p:nvSpPr>
        <p:spPr bwMode="auto">
          <a:xfrm>
            <a:off x="1547813" y="4149725"/>
            <a:ext cx="1095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AW-IHS-0203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355" name="文字方塊 41"/>
          <p:cNvSpPr txBox="1">
            <a:spLocks noChangeArrowheads="1"/>
          </p:cNvSpPr>
          <p:nvPr/>
        </p:nvSpPr>
        <p:spPr bwMode="auto">
          <a:xfrm>
            <a:off x="3429000" y="43576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dirty="0" smtClean="0">
                <a:solidFill>
                  <a:schemeClr val="tx1"/>
                </a:solidFill>
              </a:rPr>
              <a:t>HLG-80H-24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13356" name="文字方塊 42"/>
          <p:cNvSpPr txBox="1">
            <a:spLocks noChangeArrowheads="1"/>
          </p:cNvSpPr>
          <p:nvPr/>
        </p:nvSpPr>
        <p:spPr bwMode="auto">
          <a:xfrm>
            <a:off x="250825" y="55895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</a:rPr>
              <a:t>AT-SWH-000</a:t>
            </a:r>
          </a:p>
        </p:txBody>
      </p:sp>
      <p:cxnSp>
        <p:nvCxnSpPr>
          <p:cNvPr id="47" name="直線單箭頭接點 46"/>
          <p:cNvCxnSpPr>
            <a:stCxn id="13355" idx="1"/>
          </p:cNvCxnSpPr>
          <p:nvPr/>
        </p:nvCxnSpPr>
        <p:spPr>
          <a:xfrm flipH="1">
            <a:off x="2681288" y="4481513"/>
            <a:ext cx="747712" cy="523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187450" y="5732463"/>
            <a:ext cx="7921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13354" idx="2"/>
          </p:cNvCxnSpPr>
          <p:nvPr/>
        </p:nvCxnSpPr>
        <p:spPr>
          <a:xfrm>
            <a:off x="2095500" y="4395788"/>
            <a:ext cx="244475" cy="688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60" name="Picture 2" descr="C:\Users\jone.chen.VIVOTEK\Pictures\Cabinet\cabinet+SD9361-2-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941388"/>
            <a:ext cx="13430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文字方塊 60"/>
          <p:cNvSpPr txBox="1"/>
          <p:nvPr/>
        </p:nvSpPr>
        <p:spPr>
          <a:xfrm>
            <a:off x="3995738" y="2565400"/>
            <a:ext cx="1944687" cy="36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 up to 100m</a:t>
            </a:r>
            <a:r>
              <a:rPr lang="pt-BR" altLang="zh-TW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肘形接點 17"/>
          <p:cNvCxnSpPr/>
          <p:nvPr/>
        </p:nvCxnSpPr>
        <p:spPr>
          <a:xfrm flipV="1">
            <a:off x="2147888" y="1736725"/>
            <a:ext cx="5538787" cy="469900"/>
          </a:xfrm>
          <a:prstGeom prst="bentConnector5">
            <a:avLst>
              <a:gd name="adj1" fmla="val -417"/>
              <a:gd name="adj2" fmla="val -177618"/>
              <a:gd name="adj3" fmla="val 1007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圖案 55"/>
          <p:cNvCxnSpPr>
            <a:stCxn id="13324" idx="3"/>
          </p:cNvCxnSpPr>
          <p:nvPr/>
        </p:nvCxnSpPr>
        <p:spPr bwMode="auto">
          <a:xfrm flipH="1" flipV="1">
            <a:off x="7956376" y="1340768"/>
            <a:ext cx="552624" cy="2575139"/>
          </a:xfrm>
          <a:prstGeom prst="bentConnector4">
            <a:avLst>
              <a:gd name="adj1" fmla="val -41366"/>
              <a:gd name="adj2" fmla="val 100531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jone.chen.VIVOTEK\Pictures\Cabinet\new app\4-cabinet-APP-2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581525"/>
            <a:ext cx="14636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188913"/>
            <a:ext cx="566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Set A-2 for SD9364 Speed Dome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4392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4393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94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95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96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97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4343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4344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 flipV="1">
            <a:off x="1995488" y="1528763"/>
            <a:ext cx="5954712" cy="525462"/>
          </a:xfrm>
          <a:prstGeom prst="bentConnector5">
            <a:avLst>
              <a:gd name="adj1" fmla="val -250"/>
              <a:gd name="adj2" fmla="val -299621"/>
              <a:gd name="adj3" fmla="val 10383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8" name="肘形接點 34"/>
          <p:cNvCxnSpPr>
            <a:cxnSpLocks noChangeShapeType="1"/>
          </p:cNvCxnSpPr>
          <p:nvPr/>
        </p:nvCxnSpPr>
        <p:spPr bwMode="auto">
          <a:xfrm flipH="1" flipV="1">
            <a:off x="7950200" y="1528763"/>
            <a:ext cx="558800" cy="2303462"/>
          </a:xfrm>
          <a:prstGeom prst="bentConnector3">
            <a:avLst>
              <a:gd name="adj1" fmla="val -40894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3707904" y="5166023"/>
          <a:ext cx="5178184" cy="12575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41489"/>
                <a:gridCol w="941489"/>
                <a:gridCol w="3295206"/>
              </a:tblGrid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AT-CAS-001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Cabinet for Speed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Dome SD936x</a:t>
                      </a:r>
                      <a:r>
                        <a:rPr lang="en-US" sz="1000" u="none" strike="noStrike" baseline="0" dirty="0" smtClean="0">
                          <a:solidFill>
                            <a:schemeClr val="bg1"/>
                          </a:solidFill>
                        </a:rPr>
                        <a:t> Series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AT-SUN-001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 series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59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900033400G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HLG-120H-48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,48VDC/120W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100133200G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AW-IHS-0203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Industrial Gigabit SFP Fiber Media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Convert(option)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4375" name="文字方塊 49"/>
          <p:cNvSpPr txBox="1">
            <a:spLocks noChangeArrowheads="1"/>
          </p:cNvSpPr>
          <p:nvPr/>
        </p:nvSpPr>
        <p:spPr bwMode="auto">
          <a:xfrm>
            <a:off x="3707904" y="4869160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90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77" name="文字方塊 39"/>
          <p:cNvSpPr txBox="1">
            <a:spLocks noChangeArrowheads="1"/>
          </p:cNvSpPr>
          <p:nvPr/>
        </p:nvSpPr>
        <p:spPr bwMode="auto">
          <a:xfrm>
            <a:off x="1908175" y="4076700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AW-IHS-0203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78" name="文字方塊 41"/>
          <p:cNvSpPr txBox="1">
            <a:spLocks noChangeArrowheads="1"/>
          </p:cNvSpPr>
          <p:nvPr/>
        </p:nvSpPr>
        <p:spPr bwMode="auto">
          <a:xfrm>
            <a:off x="3429000" y="43576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dirty="0" smtClean="0">
                <a:solidFill>
                  <a:schemeClr val="tx1"/>
                </a:solidFill>
                <a:cs typeface="Arial" pitchFamily="34" charset="0"/>
              </a:rPr>
              <a:t>HLG-120H-48</a:t>
            </a:r>
            <a:endParaRPr lang="zh-TW" altLang="en-US" sz="1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79" name="文字方塊 42"/>
          <p:cNvSpPr txBox="1">
            <a:spLocks noChangeArrowheads="1"/>
          </p:cNvSpPr>
          <p:nvPr/>
        </p:nvSpPr>
        <p:spPr bwMode="auto">
          <a:xfrm>
            <a:off x="179388" y="58054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>
            <a:stCxn id="14378" idx="1"/>
          </p:cNvCxnSpPr>
          <p:nvPr/>
        </p:nvCxnSpPr>
        <p:spPr>
          <a:xfrm flipH="1">
            <a:off x="2681288" y="4481513"/>
            <a:ext cx="747712" cy="523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732463"/>
            <a:ext cx="863600" cy="144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14377" idx="2"/>
          </p:cNvCxnSpPr>
          <p:nvPr/>
        </p:nvCxnSpPr>
        <p:spPr>
          <a:xfrm flipH="1">
            <a:off x="2339975" y="4322763"/>
            <a:ext cx="115888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83" name="Picture 3" descr="\\athena\MarcomSharingFolder\03_ImageGallery\1_Products\Cabinet\cabinet+SD9363-E\2\cabinet+SD9363-E-2-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981075"/>
            <a:ext cx="116998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肘形接點 17"/>
          <p:cNvCxnSpPr>
            <a:endCxn id="17450" idx="3"/>
          </p:cNvCxnSpPr>
          <p:nvPr/>
        </p:nvCxnSpPr>
        <p:spPr>
          <a:xfrm flipV="1">
            <a:off x="2147888" y="1736725"/>
            <a:ext cx="5538787" cy="469900"/>
          </a:xfrm>
          <a:prstGeom prst="bentConnector5">
            <a:avLst>
              <a:gd name="adj1" fmla="val -417"/>
              <a:gd name="adj2" fmla="val -177618"/>
              <a:gd name="adj3" fmla="val 1007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3995738" y="2565400"/>
            <a:ext cx="1944687" cy="36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 up to 100m</a:t>
            </a:r>
            <a:r>
              <a:rPr lang="pt-BR" altLang="zh-TW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357688" y="3714750"/>
            <a:ext cx="2571750" cy="369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80km(option)</a:t>
            </a:r>
            <a:r>
              <a:rPr lang="pt-BR" altLang="zh-TW" sz="18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文字方塊 29"/>
          <p:cNvSpPr txBox="1">
            <a:spLocks noChangeArrowheads="1"/>
          </p:cNvSpPr>
          <p:nvPr/>
        </p:nvSpPr>
        <p:spPr bwMode="auto">
          <a:xfrm>
            <a:off x="7452319" y="3700463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683568" y="1196752"/>
          <a:ext cx="77768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/>
        </p:nvGraphicFramePr>
        <p:xfrm>
          <a:off x="683568" y="3140968"/>
          <a:ext cx="777686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8913"/>
            <a:ext cx="2141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Application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jone.chen.VIVOTEK\Pictures\Cabinet\new app\3-cabinet-APP-5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508500"/>
            <a:ext cx="14636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5428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5429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30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31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32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33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366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5367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>
            <a:off x="1995488" y="2054225"/>
            <a:ext cx="5168900" cy="1230313"/>
          </a:xfrm>
          <a:prstGeom prst="bentConnector3">
            <a:avLst>
              <a:gd name="adj1" fmla="val -21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71" name="肘形接點 34"/>
          <p:cNvCxnSpPr>
            <a:cxnSpLocks noChangeShapeType="1"/>
          </p:cNvCxnSpPr>
          <p:nvPr/>
        </p:nvCxnSpPr>
        <p:spPr bwMode="auto">
          <a:xfrm flipV="1">
            <a:off x="7331075" y="3438525"/>
            <a:ext cx="119063" cy="336550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6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3" name="文字方塊 39"/>
          <p:cNvSpPr txBox="1">
            <a:spLocks noChangeArrowheads="1"/>
          </p:cNvSpPr>
          <p:nvPr/>
        </p:nvSpPr>
        <p:spPr bwMode="auto">
          <a:xfrm>
            <a:off x="1908175" y="3933825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AW-IHT-0200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374" name="文字方塊 41"/>
          <p:cNvSpPr txBox="1">
            <a:spLocks noChangeArrowheads="1"/>
          </p:cNvSpPr>
          <p:nvPr/>
        </p:nvSpPr>
        <p:spPr bwMode="auto">
          <a:xfrm>
            <a:off x="468313" y="4797425"/>
            <a:ext cx="984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IRM-60-48ST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375" name="文字方塊 42"/>
          <p:cNvSpPr txBox="1">
            <a:spLocks noChangeArrowheads="1"/>
          </p:cNvSpPr>
          <p:nvPr/>
        </p:nvSpPr>
        <p:spPr bwMode="auto">
          <a:xfrm>
            <a:off x="179388" y="566102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403350" y="4941888"/>
            <a:ext cx="576263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589588"/>
            <a:ext cx="863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527300" y="4149725"/>
            <a:ext cx="28575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708275"/>
            <a:ext cx="573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3"/>
          <p:cNvSpPr txBox="1">
            <a:spLocks noChangeArrowheads="1"/>
          </p:cNvSpPr>
          <p:nvPr/>
        </p:nvSpPr>
        <p:spPr bwMode="auto">
          <a:xfrm>
            <a:off x="0" y="188913"/>
            <a:ext cx="6655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Set B-1 for Single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camera(15.4W/30W)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836613"/>
            <a:ext cx="927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肘形接點 31"/>
          <p:cNvCxnSpPr/>
          <p:nvPr/>
        </p:nvCxnSpPr>
        <p:spPr>
          <a:xfrm rot="16200000" flipV="1">
            <a:off x="6732588" y="1773237"/>
            <a:ext cx="1511300" cy="358775"/>
          </a:xfrm>
          <a:prstGeom prst="bentConnector3">
            <a:avLst>
              <a:gd name="adj1" fmla="val 10253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948488" y="1916113"/>
            <a:ext cx="633412" cy="369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zh-TW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857625" y="4868863"/>
          <a:ext cx="5000660" cy="10795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33637"/>
                <a:gridCol w="1033637"/>
                <a:gridCol w="2933386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AT-SUN-001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 series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900033600G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IRM-60-48ST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85~264VAC In , 48VDC/60W Out , -30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100142300G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AW-IHT-0200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1xGE 30W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+ 1xGE SFP Switch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5410" name="文字方塊 56"/>
          <p:cNvSpPr txBox="1">
            <a:spLocks noChangeArrowheads="1"/>
          </p:cNvSpPr>
          <p:nvPr/>
        </p:nvSpPr>
        <p:spPr bwMode="auto">
          <a:xfrm>
            <a:off x="3857625" y="4559300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143375" y="3500438"/>
            <a:ext cx="1989138" cy="3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文字方塊 56"/>
          <p:cNvSpPr txBox="1">
            <a:spLocks noChangeArrowheads="1"/>
          </p:cNvSpPr>
          <p:nvPr/>
        </p:nvSpPr>
        <p:spPr bwMode="auto">
          <a:xfrm>
            <a:off x="3857625" y="6072188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 dirty="0">
                <a:solidFill>
                  <a:srgbClr val="000000"/>
                </a:solidFill>
                <a:cs typeface="Arial" pitchFamily="34" charset="0"/>
              </a:rPr>
              <a:t>Optional  </a:t>
            </a:r>
            <a:r>
              <a:rPr lang="en-US" altLang="zh-TW" sz="1200" b="1" dirty="0" err="1">
                <a:solidFill>
                  <a:srgbClr val="000000"/>
                </a:solidFill>
                <a:cs typeface="Arial" pitchFamily="34" charset="0"/>
              </a:rPr>
              <a:t>PoE</a:t>
            </a:r>
            <a:r>
              <a:rPr lang="zh-TW" altLang="en-US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zh-TW" sz="1200" b="1" dirty="0">
                <a:solidFill>
                  <a:srgbClr val="000000"/>
                </a:solidFill>
                <a:cs typeface="Arial" pitchFamily="34" charset="0"/>
              </a:rPr>
              <a:t>Surge Device</a:t>
            </a:r>
          </a:p>
        </p:txBody>
      </p: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3870325" y="6381750"/>
          <a:ext cx="5000660" cy="2159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12141"/>
                <a:gridCol w="1012141"/>
                <a:gridCol w="2976378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900034000G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AT-PSP-001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8~10KV </a:t>
                      </a:r>
                      <a:r>
                        <a:rPr lang="en-US" altLang="zh-TW" sz="1000" kern="1200" baseline="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 surge protector</a:t>
                      </a:r>
                      <a:endParaRPr lang="zh-TW" altLang="en-US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41" name="文字方塊 29"/>
          <p:cNvSpPr txBox="1">
            <a:spLocks noChangeArrowheads="1"/>
          </p:cNvSpPr>
          <p:nvPr/>
        </p:nvSpPr>
        <p:spPr bwMode="auto">
          <a:xfrm>
            <a:off x="6300192" y="3573016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C:\Users\jone.chen.VIVOTEK\Pictures\Cabinet\new app\2-cabinet-APP-4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08500"/>
            <a:ext cx="15986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6456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6457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58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59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60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61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390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6391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>
            <a:off x="1995488" y="2054225"/>
            <a:ext cx="5168900" cy="1230313"/>
          </a:xfrm>
          <a:prstGeom prst="bentConnector3">
            <a:avLst>
              <a:gd name="adj1" fmla="val -21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5" name="肘形接點 34"/>
          <p:cNvCxnSpPr>
            <a:cxnSpLocks noChangeShapeType="1"/>
          </p:cNvCxnSpPr>
          <p:nvPr/>
        </p:nvCxnSpPr>
        <p:spPr bwMode="auto">
          <a:xfrm flipV="1">
            <a:off x="7331075" y="3438525"/>
            <a:ext cx="119063" cy="336550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54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7" name="文字方塊 39"/>
          <p:cNvSpPr txBox="1">
            <a:spLocks noChangeArrowheads="1"/>
          </p:cNvSpPr>
          <p:nvPr/>
        </p:nvSpPr>
        <p:spPr bwMode="auto">
          <a:xfrm>
            <a:off x="1908175" y="3933825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AW-IHU-0200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398" name="文字方塊 41"/>
          <p:cNvSpPr txBox="1">
            <a:spLocks noChangeArrowheads="1"/>
          </p:cNvSpPr>
          <p:nvPr/>
        </p:nvSpPr>
        <p:spPr bwMode="auto">
          <a:xfrm>
            <a:off x="323850" y="4797425"/>
            <a:ext cx="985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dirty="0" smtClean="0">
                <a:solidFill>
                  <a:schemeClr val="tx1"/>
                </a:solidFill>
                <a:cs typeface="Arial" pitchFamily="34" charset="0"/>
              </a:rPr>
              <a:t>HLG-120H-54</a:t>
            </a:r>
            <a:endParaRPr lang="zh-TW" altLang="en-US" sz="1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399" name="文字方塊 42"/>
          <p:cNvSpPr txBox="1">
            <a:spLocks noChangeArrowheads="1"/>
          </p:cNvSpPr>
          <p:nvPr/>
        </p:nvSpPr>
        <p:spPr bwMode="auto">
          <a:xfrm>
            <a:off x="179388" y="566102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258888" y="4941888"/>
            <a:ext cx="576262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589588"/>
            <a:ext cx="863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527300" y="4149725"/>
            <a:ext cx="28575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708275"/>
            <a:ext cx="573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肘形接點 31"/>
          <p:cNvCxnSpPr/>
          <p:nvPr/>
        </p:nvCxnSpPr>
        <p:spPr>
          <a:xfrm rot="16200000" flipV="1">
            <a:off x="6732588" y="1773237"/>
            <a:ext cx="1511300" cy="358775"/>
          </a:xfrm>
          <a:prstGeom prst="bentConnector3">
            <a:avLst>
              <a:gd name="adj1" fmla="val 10253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948488" y="1916113"/>
            <a:ext cx="633412" cy="369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zh-TW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857625" y="4652963"/>
          <a:ext cx="5106863" cy="1295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12209"/>
                <a:gridCol w="1012209"/>
                <a:gridCol w="3082445"/>
              </a:tblGrid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900031900G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Side-mount bracket for HLG series power supply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AT-SUN-002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AT-CAB-002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900030400G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HLG-120H-54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,54VDC/120W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100142800G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AW-IHU-0200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1xGE 60W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UPoE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+ 1xGE SFP Switch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6436" name="文字方塊 56"/>
          <p:cNvSpPr txBox="1">
            <a:spLocks noChangeArrowheads="1"/>
          </p:cNvSpPr>
          <p:nvPr/>
        </p:nvSpPr>
        <p:spPr bwMode="auto">
          <a:xfrm>
            <a:off x="3857625" y="4357688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sp>
        <p:nvSpPr>
          <p:cNvPr id="16437" name="Text Box 3"/>
          <p:cNvSpPr txBox="1">
            <a:spLocks noChangeArrowheads="1"/>
          </p:cNvSpPr>
          <p:nvPr/>
        </p:nvSpPr>
        <p:spPr bwMode="auto">
          <a:xfrm>
            <a:off x="0" y="188913"/>
            <a:ext cx="667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ea typeface="SimSun" pitchFamily="2" charset="-122"/>
                <a:cs typeface="Arial" pitchFamily="34" charset="0"/>
              </a:rPr>
              <a:t>Set B-2 for Single camera(60W UPoE )</a:t>
            </a:r>
          </a:p>
        </p:txBody>
      </p:sp>
      <p:pic>
        <p:nvPicPr>
          <p:cNvPr id="164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052513"/>
            <a:ext cx="9572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文字方塊 37"/>
          <p:cNvSpPr txBox="1"/>
          <p:nvPr/>
        </p:nvSpPr>
        <p:spPr>
          <a:xfrm>
            <a:off x="4071938" y="3500438"/>
            <a:ext cx="1989137" cy="3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文字方塊 56"/>
          <p:cNvSpPr txBox="1">
            <a:spLocks noChangeArrowheads="1"/>
          </p:cNvSpPr>
          <p:nvPr/>
        </p:nvSpPr>
        <p:spPr bwMode="auto">
          <a:xfrm>
            <a:off x="3857625" y="6143625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Optional  PoE</a:t>
            </a:r>
            <a:r>
              <a:rPr lang="zh-TW" altLang="en-US" sz="12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Surge Device</a:t>
            </a:r>
          </a:p>
        </p:txBody>
      </p: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870324" y="6381750"/>
          <a:ext cx="5094163" cy="2159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31066"/>
                <a:gridCol w="1031066"/>
                <a:gridCol w="3032031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900034000G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AT-PSP-001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8~10KV </a:t>
                      </a:r>
                      <a:r>
                        <a:rPr lang="en-US" altLang="zh-TW" sz="1000" kern="1200" baseline="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 surge protector</a:t>
                      </a:r>
                      <a:endParaRPr lang="zh-TW" altLang="en-US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40" name="文字方塊 29"/>
          <p:cNvSpPr txBox="1">
            <a:spLocks noChangeArrowheads="1"/>
          </p:cNvSpPr>
          <p:nvPr/>
        </p:nvSpPr>
        <p:spPr bwMode="auto">
          <a:xfrm>
            <a:off x="6300192" y="3573016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C:\Users\jone.chen.VIVOTEK\Pictures\Cabinet\new app\2-cabinet-APP-4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08500"/>
            <a:ext cx="15986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7480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7481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82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83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84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85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414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>
            <a:off x="1995488" y="2054225"/>
            <a:ext cx="5168900" cy="1230313"/>
          </a:xfrm>
          <a:prstGeom prst="bentConnector3">
            <a:avLst>
              <a:gd name="adj1" fmla="val -21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9" name="肘形接點 34"/>
          <p:cNvCxnSpPr>
            <a:cxnSpLocks noChangeShapeType="1"/>
          </p:cNvCxnSpPr>
          <p:nvPr/>
        </p:nvCxnSpPr>
        <p:spPr bwMode="auto">
          <a:xfrm flipV="1">
            <a:off x="7331075" y="3438525"/>
            <a:ext cx="119063" cy="336550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78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1" name="文字方塊 39"/>
          <p:cNvSpPr txBox="1">
            <a:spLocks noChangeArrowheads="1"/>
          </p:cNvSpPr>
          <p:nvPr/>
        </p:nvSpPr>
        <p:spPr bwMode="auto">
          <a:xfrm>
            <a:off x="1908175" y="3933825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AW-IHH-0200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422" name="文字方塊 41"/>
          <p:cNvSpPr txBox="1">
            <a:spLocks noChangeArrowheads="1"/>
          </p:cNvSpPr>
          <p:nvPr/>
        </p:nvSpPr>
        <p:spPr bwMode="auto">
          <a:xfrm>
            <a:off x="323850" y="4797425"/>
            <a:ext cx="985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HLG-120H-54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423" name="文字方塊 42"/>
          <p:cNvSpPr txBox="1">
            <a:spLocks noChangeArrowheads="1"/>
          </p:cNvSpPr>
          <p:nvPr/>
        </p:nvSpPr>
        <p:spPr bwMode="auto">
          <a:xfrm>
            <a:off x="179388" y="566102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258888" y="4941888"/>
            <a:ext cx="576262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589588"/>
            <a:ext cx="863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527300" y="4149725"/>
            <a:ext cx="28575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708275"/>
            <a:ext cx="573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肘形接點 31"/>
          <p:cNvCxnSpPr/>
          <p:nvPr/>
        </p:nvCxnSpPr>
        <p:spPr>
          <a:xfrm rot="16200000" flipV="1">
            <a:off x="6732588" y="1773237"/>
            <a:ext cx="1511300" cy="358775"/>
          </a:xfrm>
          <a:prstGeom prst="bentConnector3">
            <a:avLst>
              <a:gd name="adj1" fmla="val 10253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948488" y="2205038"/>
            <a:ext cx="633412" cy="369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zh-TW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500438" y="4652963"/>
          <a:ext cx="5464059" cy="13683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05933"/>
                <a:gridCol w="1105933"/>
                <a:gridCol w="3252193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900031900G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Side-mount bracket for HLG series power supply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AT-SUN-002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AT-CAB-002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900030400G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HLG-120H-54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,54VDC/120W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kern="1200" dirty="0" smtClean="0">
                          <a:solidFill>
                            <a:schemeClr val="bg1"/>
                          </a:solidFill>
                        </a:rPr>
                        <a:t>100146000G </a:t>
                      </a:r>
                      <a:endParaRPr lang="en-US" sz="1000" b="0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AW-IHH-0200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1xGE 95W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PoH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+ 1xGE SFP Switch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pic>
        <p:nvPicPr>
          <p:cNvPr id="1746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052513"/>
            <a:ext cx="8143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1" name="Text Box 3"/>
          <p:cNvSpPr txBox="1">
            <a:spLocks noChangeArrowheads="1"/>
          </p:cNvSpPr>
          <p:nvPr/>
        </p:nvSpPr>
        <p:spPr bwMode="auto">
          <a:xfrm>
            <a:off x="0" y="188913"/>
            <a:ext cx="7050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ea typeface="SimSun" pitchFamily="2" charset="-122"/>
                <a:cs typeface="Arial" pitchFamily="34" charset="0"/>
              </a:rPr>
              <a:t>Set B-3 for Single 95W PoH/PoE Camera</a:t>
            </a:r>
          </a:p>
        </p:txBody>
      </p:sp>
      <p:sp>
        <p:nvSpPr>
          <p:cNvPr id="17462" name="文字方塊 45"/>
          <p:cNvSpPr txBox="1">
            <a:spLocks noChangeArrowheads="1"/>
          </p:cNvSpPr>
          <p:nvPr/>
        </p:nvSpPr>
        <p:spPr bwMode="auto">
          <a:xfrm>
            <a:off x="3500438" y="4357688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071938" y="3500438"/>
            <a:ext cx="1989137" cy="3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64" name="文字方塊 56"/>
          <p:cNvSpPr txBox="1">
            <a:spLocks noChangeArrowheads="1"/>
          </p:cNvSpPr>
          <p:nvPr/>
        </p:nvSpPr>
        <p:spPr bwMode="auto">
          <a:xfrm>
            <a:off x="3500438" y="6072188"/>
            <a:ext cx="221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Optional  PoE</a:t>
            </a:r>
            <a:r>
              <a:rPr lang="zh-TW" altLang="en-US" sz="12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Surge Device</a:t>
            </a:r>
          </a:p>
        </p:txBody>
      </p: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3486150" y="6357938"/>
          <a:ext cx="5478337" cy="2392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07741"/>
                <a:gridCol w="1165800"/>
                <a:gridCol w="3204796"/>
              </a:tblGrid>
              <a:tr h="239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 smtClean="0">
                          <a:solidFill>
                            <a:schemeClr val="bg1"/>
                          </a:solidFill>
                        </a:rPr>
                        <a:t>900034000G</a:t>
                      </a:r>
                      <a:endParaRPr lang="en-US" sz="1000" b="0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AT-PSP-001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8~10KV </a:t>
                      </a:r>
                      <a:r>
                        <a:rPr lang="en-US" altLang="zh-TW" sz="1000" kern="1200" baseline="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 surge protector</a:t>
                      </a:r>
                      <a:endParaRPr lang="zh-TW" altLang="en-US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40" name="文字方塊 29"/>
          <p:cNvSpPr txBox="1">
            <a:spLocks noChangeArrowheads="1"/>
          </p:cNvSpPr>
          <p:nvPr/>
        </p:nvSpPr>
        <p:spPr bwMode="auto">
          <a:xfrm>
            <a:off x="6300192" y="3645024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683568" y="1196752"/>
          <a:ext cx="77768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/>
          <p:cNvGraphicFramePr/>
          <p:nvPr/>
        </p:nvGraphicFramePr>
        <p:xfrm>
          <a:off x="683568" y="3140968"/>
          <a:ext cx="77768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88913"/>
            <a:ext cx="2141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Application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08500"/>
            <a:ext cx="15986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7254875" y="1093788"/>
            <a:ext cx="1376363" cy="2433637"/>
            <a:chOff x="5715008" y="2249478"/>
            <a:chExt cx="1357322" cy="2967060"/>
          </a:xfrm>
        </p:grpSpPr>
        <p:sp>
          <p:nvSpPr>
            <p:cNvPr id="18516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8517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18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19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20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21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437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8439" name="文字方塊 6"/>
          <p:cNvSpPr txBox="1">
            <a:spLocks noChangeArrowheads="1"/>
          </p:cNvSpPr>
          <p:nvPr/>
        </p:nvSpPr>
        <p:spPr bwMode="auto">
          <a:xfrm>
            <a:off x="681038" y="2190750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>
            <a:off x="1995488" y="2054225"/>
            <a:ext cx="5168900" cy="1230313"/>
          </a:xfrm>
          <a:prstGeom prst="bentConnector3">
            <a:avLst>
              <a:gd name="adj1" fmla="val -21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3" name="肘形接點 34"/>
          <p:cNvCxnSpPr>
            <a:cxnSpLocks noChangeShapeType="1"/>
          </p:cNvCxnSpPr>
          <p:nvPr/>
        </p:nvCxnSpPr>
        <p:spPr bwMode="auto">
          <a:xfrm flipV="1">
            <a:off x="7331075" y="3438525"/>
            <a:ext cx="192088" cy="336550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14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文字方塊 39"/>
          <p:cNvSpPr txBox="1">
            <a:spLocks noChangeArrowheads="1"/>
          </p:cNvSpPr>
          <p:nvPr/>
        </p:nvSpPr>
        <p:spPr bwMode="auto">
          <a:xfrm>
            <a:off x="1908175" y="3933825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AW-IHT-0600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6" name="文字方塊 41"/>
          <p:cNvSpPr txBox="1">
            <a:spLocks noChangeArrowheads="1"/>
          </p:cNvSpPr>
          <p:nvPr/>
        </p:nvSpPr>
        <p:spPr bwMode="auto">
          <a:xfrm>
            <a:off x="323850" y="4797425"/>
            <a:ext cx="985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HLG-120H-54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7" name="文字方塊 42"/>
          <p:cNvSpPr txBox="1">
            <a:spLocks noChangeArrowheads="1"/>
          </p:cNvSpPr>
          <p:nvPr/>
        </p:nvSpPr>
        <p:spPr bwMode="auto">
          <a:xfrm>
            <a:off x="179388" y="566102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258888" y="4941888"/>
            <a:ext cx="576262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589588"/>
            <a:ext cx="863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527300" y="4149725"/>
            <a:ext cx="28575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708275"/>
            <a:ext cx="573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肘形接點 31"/>
          <p:cNvCxnSpPr/>
          <p:nvPr/>
        </p:nvCxnSpPr>
        <p:spPr>
          <a:xfrm rot="16200000" flipV="1">
            <a:off x="6696869" y="1808956"/>
            <a:ext cx="1511300" cy="287338"/>
          </a:xfrm>
          <a:prstGeom prst="bentConnector3">
            <a:avLst>
              <a:gd name="adj1" fmla="val 9947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875463" y="2205038"/>
            <a:ext cx="635000" cy="369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zh-TW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713163" y="4508500"/>
          <a:ext cx="5251325" cy="15646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62875"/>
                <a:gridCol w="1062875"/>
                <a:gridCol w="3125575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900031900G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Side-mount bracket for HLG series power supply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AT-SUN-002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AT-CAB-002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900030400G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HLG-120H-54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,54VDC/120W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69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100128500G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AW-IHT-0500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4xFE 30W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+ 1xFE Switch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100129000G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AW-IHT-0600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4xGE 30W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+ 2xGE SFP Switch(option)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8488" name="Text Box 3"/>
          <p:cNvSpPr txBox="1">
            <a:spLocks noChangeArrowheads="1"/>
          </p:cNvSpPr>
          <p:nvPr/>
        </p:nvSpPr>
        <p:spPr bwMode="auto">
          <a:xfrm>
            <a:off x="0" y="188913"/>
            <a:ext cx="6617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Set C-1 for Multi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cameras(15.4W/30W)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1848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8" y="908050"/>
            <a:ext cx="4953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836613"/>
            <a:ext cx="6556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1438"/>
            <a:ext cx="493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268413"/>
            <a:ext cx="6556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肘形接點 31"/>
          <p:cNvCxnSpPr>
            <a:stCxn id="36" idx="0"/>
          </p:cNvCxnSpPr>
          <p:nvPr/>
        </p:nvCxnSpPr>
        <p:spPr>
          <a:xfrm rot="16200000" flipV="1">
            <a:off x="6731794" y="1916906"/>
            <a:ext cx="1295400" cy="287338"/>
          </a:xfrm>
          <a:prstGeom prst="bentConnector3">
            <a:avLst>
              <a:gd name="adj1" fmla="val 9774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31"/>
          <p:cNvCxnSpPr/>
          <p:nvPr/>
        </p:nvCxnSpPr>
        <p:spPr>
          <a:xfrm rot="5400000" flipH="1" flipV="1">
            <a:off x="7273132" y="1520031"/>
            <a:ext cx="1581150" cy="792163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31"/>
          <p:cNvCxnSpPr/>
          <p:nvPr/>
        </p:nvCxnSpPr>
        <p:spPr>
          <a:xfrm rot="5400000" flipH="1" flipV="1">
            <a:off x="7561263" y="1736725"/>
            <a:ext cx="1150937" cy="792163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6" name="文字方塊 73"/>
          <p:cNvSpPr txBox="1">
            <a:spLocks noChangeArrowheads="1"/>
          </p:cNvSpPr>
          <p:nvPr/>
        </p:nvSpPr>
        <p:spPr bwMode="auto">
          <a:xfrm>
            <a:off x="3714750" y="4214813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cxnSp>
        <p:nvCxnSpPr>
          <p:cNvPr id="45" name="肘形接點 17"/>
          <p:cNvCxnSpPr/>
          <p:nvPr/>
        </p:nvCxnSpPr>
        <p:spPr>
          <a:xfrm>
            <a:off x="2147888" y="2206625"/>
            <a:ext cx="5016500" cy="790575"/>
          </a:xfrm>
          <a:prstGeom prst="bentConnector3">
            <a:avLst>
              <a:gd name="adj1" fmla="val -8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708400" y="2492375"/>
            <a:ext cx="1943100" cy="369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 up to 100m</a:t>
            </a:r>
            <a:r>
              <a:rPr lang="pt-BR" altLang="zh-TW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99" name="文字方塊 56"/>
          <p:cNvSpPr txBox="1">
            <a:spLocks noChangeArrowheads="1"/>
          </p:cNvSpPr>
          <p:nvPr/>
        </p:nvSpPr>
        <p:spPr bwMode="auto">
          <a:xfrm>
            <a:off x="3714750" y="6156325"/>
            <a:ext cx="2214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Optional  PoE</a:t>
            </a:r>
            <a:r>
              <a:rPr lang="zh-TW" altLang="en-US" sz="12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Surge Device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3286125" y="3429000"/>
            <a:ext cx="2571750" cy="369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80km(option)</a:t>
            </a:r>
            <a:r>
              <a:rPr lang="pt-BR" altLang="zh-TW" sz="18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表格 58"/>
          <p:cNvGraphicFramePr>
            <a:graphicFrameLocks noGrp="1"/>
          </p:cNvGraphicFramePr>
          <p:nvPr/>
        </p:nvGraphicFramePr>
        <p:xfrm>
          <a:off x="3732213" y="6416675"/>
          <a:ext cx="5232276" cy="2392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57987"/>
                <a:gridCol w="1113438"/>
                <a:gridCol w="3060851"/>
              </a:tblGrid>
              <a:tr h="239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900034000G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AT-PSP-001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8~10KV </a:t>
                      </a:r>
                      <a:r>
                        <a:rPr lang="en-US" altLang="zh-TW" sz="1000" kern="1200" baseline="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 surge protector</a:t>
                      </a:r>
                      <a:endParaRPr lang="zh-TW" altLang="en-US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57" name="文字方塊 29"/>
          <p:cNvSpPr txBox="1">
            <a:spLocks noChangeArrowheads="1"/>
          </p:cNvSpPr>
          <p:nvPr/>
        </p:nvSpPr>
        <p:spPr bwMode="auto">
          <a:xfrm>
            <a:off x="6300192" y="3645024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2"/>
          <p:cNvSpPr txBox="1">
            <a:spLocks/>
          </p:cNvSpPr>
          <p:nvPr/>
        </p:nvSpPr>
        <p:spPr bwMode="auto">
          <a:xfrm>
            <a:off x="0" y="188913"/>
            <a:ext cx="80279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800" b="1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Agenda</a:t>
            </a:r>
            <a:endParaRPr kumimoji="0" lang="zh-TW" altLang="en-US" sz="2800" b="1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123" name="文字方塊 3"/>
          <p:cNvSpPr txBox="1">
            <a:spLocks noChangeArrowheads="1"/>
          </p:cNvSpPr>
          <p:nvPr/>
        </p:nvSpPr>
        <p:spPr bwMode="auto">
          <a:xfrm>
            <a:off x="395536" y="1844824"/>
            <a:ext cx="8207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• Challenge of outdoor camera installation?</a:t>
            </a:r>
            <a:endParaRPr kumimoji="0" lang="en-US" altLang="zh-TW" sz="1600" b="1" i="1" dirty="0">
              <a:solidFill>
                <a:srgbClr val="3484CC"/>
              </a:solidFill>
              <a:ea typeface="標楷體" pitchFamily="65" charset="-120"/>
              <a:cs typeface="Arial" pitchFamily="34" charset="0"/>
            </a:endParaRPr>
          </a:p>
          <a:p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• Why VIVOTEK?</a:t>
            </a:r>
          </a:p>
          <a:p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• Application </a:t>
            </a:r>
            <a:r>
              <a:rPr lang="en-US" altLang="zh-TW" sz="1600" b="1" i="1" dirty="0" smtClean="0">
                <a:solidFill>
                  <a:srgbClr val="3484CC"/>
                </a:solidFill>
                <a:cs typeface="Arial" pitchFamily="34" charset="0"/>
              </a:rPr>
              <a:t>via </a:t>
            </a: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local power and </a:t>
            </a:r>
            <a:r>
              <a:rPr lang="en-US" altLang="zh-TW" sz="1600" b="1" i="1" dirty="0" err="1" smtClean="0">
                <a:solidFill>
                  <a:srgbClr val="3484CC"/>
                </a:solidFill>
                <a:cs typeface="Arial" pitchFamily="34" charset="0"/>
              </a:rPr>
              <a:t>PoE</a:t>
            </a:r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  <a:p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•Mounting Accessory</a:t>
            </a:r>
          </a:p>
          <a:p>
            <a:endParaRPr lang="en-US" altLang="zh-TW" sz="1600" b="1" i="1" dirty="0" smtClean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1600" b="1" i="1" dirty="0" smtClean="0">
                <a:solidFill>
                  <a:srgbClr val="3484CC"/>
                </a:solidFill>
                <a:cs typeface="Arial" pitchFamily="34" charset="0"/>
              </a:rPr>
              <a:t>• Advanced Solutions</a:t>
            </a:r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  <a:p>
            <a:endParaRPr lang="en-US" altLang="zh-TW" sz="1600" b="1" i="1" dirty="0">
              <a:solidFill>
                <a:srgbClr val="3484CC"/>
              </a:solidFill>
              <a:cs typeface="Arial" pitchFamily="34" charset="0"/>
            </a:endParaRPr>
          </a:p>
        </p:txBody>
      </p:sp>
      <p:pic>
        <p:nvPicPr>
          <p:cNvPr id="5125" name="圖片 61" descr="VIVOTEK cabinet-2-2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33056"/>
            <a:ext cx="1540643" cy="16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圖片 63" descr="AT-WPC-001-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20980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圖片 64" descr="cabinet+SD9363-E-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1892561" cy="24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圖片 4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47750"/>
            <a:ext cx="156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08500"/>
            <a:ext cx="15986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接點 19"/>
          <p:cNvCxnSpPr/>
          <p:nvPr/>
        </p:nvCxnSpPr>
        <p:spPr>
          <a:xfrm>
            <a:off x="2068513" y="1643063"/>
            <a:ext cx="0" cy="41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20"/>
          <p:cNvGrpSpPr>
            <a:grpSpLocks/>
          </p:cNvGrpSpPr>
          <p:nvPr/>
        </p:nvGrpSpPr>
        <p:grpSpPr bwMode="auto">
          <a:xfrm>
            <a:off x="6389688" y="1092200"/>
            <a:ext cx="1377950" cy="2435225"/>
            <a:chOff x="5715008" y="2249478"/>
            <a:chExt cx="1357322" cy="2967060"/>
          </a:xfrm>
        </p:grpSpPr>
        <p:sp>
          <p:nvSpPr>
            <p:cNvPr id="19538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9539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40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41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42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43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461" name="文字方塊 3"/>
          <p:cNvSpPr txBox="1">
            <a:spLocks noChangeArrowheads="1"/>
          </p:cNvSpPr>
          <p:nvPr/>
        </p:nvSpPr>
        <p:spPr bwMode="auto">
          <a:xfrm>
            <a:off x="134938" y="1687513"/>
            <a:ext cx="1149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srgbClr val="2289DE"/>
                </a:solidFill>
                <a:cs typeface="Arial" pitchFamily="34" charset="0"/>
              </a:rPr>
              <a:t>VMS</a:t>
            </a:r>
            <a:endParaRPr lang="zh-TW" altLang="en-US" sz="1000" b="1">
              <a:solidFill>
                <a:srgbClr val="2289DE"/>
              </a:solidFill>
              <a:cs typeface="Arial" pitchFamily="34" charset="0"/>
            </a:endParaRPr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611560" y="2204864"/>
            <a:ext cx="1370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 dirty="0">
                <a:solidFill>
                  <a:srgbClr val="2289DE"/>
                </a:solidFill>
                <a:cs typeface="Arial" pitchFamily="34" charset="0"/>
              </a:rPr>
              <a:t>Switch</a:t>
            </a:r>
            <a:endParaRPr lang="zh-TW" altLang="en-US" sz="1000" b="1" dirty="0">
              <a:solidFill>
                <a:srgbClr val="2289DE"/>
              </a:solidFill>
              <a:cs typeface="Arial" pitchFamily="34" charset="0"/>
            </a:endParaRPr>
          </a:p>
        </p:txBody>
      </p:sp>
      <p:cxnSp>
        <p:nvCxnSpPr>
          <p:cNvPr id="8" name="肘形接點 17"/>
          <p:cNvCxnSpPr/>
          <p:nvPr/>
        </p:nvCxnSpPr>
        <p:spPr>
          <a:xfrm>
            <a:off x="1552575" y="2054225"/>
            <a:ext cx="5168900" cy="1230313"/>
          </a:xfrm>
          <a:prstGeom prst="bentConnector3">
            <a:avLst>
              <a:gd name="adj1" fmla="val -219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圖片 22" descr="ICON-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1557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7" name="肘形接點 34"/>
          <p:cNvCxnSpPr>
            <a:cxnSpLocks noChangeShapeType="1"/>
          </p:cNvCxnSpPr>
          <p:nvPr/>
        </p:nvCxnSpPr>
        <p:spPr bwMode="auto">
          <a:xfrm flipV="1">
            <a:off x="6465888" y="3436938"/>
            <a:ext cx="192087" cy="338137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" name="群組 25"/>
          <p:cNvGrpSpPr>
            <a:grpSpLocks/>
          </p:cNvGrpSpPr>
          <p:nvPr/>
        </p:nvGrpSpPr>
        <p:grpSpPr bwMode="auto">
          <a:xfrm>
            <a:off x="350838" y="2566988"/>
            <a:ext cx="1223962" cy="830262"/>
            <a:chOff x="7740352" y="5805264"/>
            <a:chExt cx="1224136" cy="830997"/>
          </a:xfrm>
        </p:grpSpPr>
        <p:cxnSp>
          <p:nvCxnSpPr>
            <p:cNvPr id="27" name="肘形接點 33"/>
            <p:cNvCxnSpPr/>
            <p:nvPr/>
          </p:nvCxnSpPr>
          <p:spPr>
            <a:xfrm>
              <a:off x="7740352" y="6165945"/>
              <a:ext cx="360413" cy="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33"/>
            <p:cNvCxnSpPr/>
            <p:nvPr/>
          </p:nvCxnSpPr>
          <p:spPr>
            <a:xfrm>
              <a:off x="7740352" y="6347080"/>
              <a:ext cx="360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3"/>
            <p:cNvCxnSpPr/>
            <p:nvPr/>
          </p:nvCxnSpPr>
          <p:spPr>
            <a:xfrm>
              <a:off x="7740352" y="6531393"/>
              <a:ext cx="360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36" name="文字方塊 102"/>
            <p:cNvSpPr txBox="1">
              <a:spLocks noChangeArrowheads="1"/>
            </p:cNvSpPr>
            <p:nvPr/>
          </p:nvSpPr>
          <p:spPr bwMode="auto">
            <a:xfrm>
              <a:off x="8244408" y="5805264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Power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Fiber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PoE </a:t>
              </a:r>
            </a:p>
            <a:p>
              <a:r>
                <a:rPr lang="en-US" altLang="zh-TW" sz="1200" b="1">
                  <a:solidFill>
                    <a:schemeClr val="tx1"/>
                  </a:solidFill>
                  <a:cs typeface="Arial" pitchFamily="34" charset="0"/>
                </a:rPr>
                <a:t>LAN</a:t>
              </a:r>
              <a:endParaRPr lang="zh-TW" altLang="en-US" sz="1200" b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33" name="肘形接點 33"/>
            <p:cNvCxnSpPr/>
            <p:nvPr/>
          </p:nvCxnSpPr>
          <p:spPr>
            <a:xfrm>
              <a:off x="7740352" y="5949854"/>
              <a:ext cx="3604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9" name="文字方塊 39"/>
          <p:cNvSpPr txBox="1">
            <a:spLocks noChangeArrowheads="1"/>
          </p:cNvSpPr>
          <p:nvPr/>
        </p:nvSpPr>
        <p:spPr bwMode="auto">
          <a:xfrm>
            <a:off x="1908175" y="3933825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rgbClr val="000000"/>
                </a:solidFill>
                <a:cs typeface="Arial" pitchFamily="34" charset="0"/>
              </a:rPr>
              <a:t>AW-IHU-0600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470" name="文字方塊 41"/>
          <p:cNvSpPr txBox="1">
            <a:spLocks noChangeArrowheads="1"/>
          </p:cNvSpPr>
          <p:nvPr/>
        </p:nvSpPr>
        <p:spPr bwMode="auto">
          <a:xfrm>
            <a:off x="323850" y="4797425"/>
            <a:ext cx="985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HLG-240H-54</a:t>
            </a:r>
            <a:endParaRPr lang="zh-TW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471" name="文字方塊 42"/>
          <p:cNvSpPr txBox="1">
            <a:spLocks noChangeArrowheads="1"/>
          </p:cNvSpPr>
          <p:nvPr/>
        </p:nvSpPr>
        <p:spPr bwMode="auto">
          <a:xfrm>
            <a:off x="179388" y="566102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tx1"/>
                </a:solidFill>
                <a:cs typeface="Arial" pitchFamily="34" charset="0"/>
              </a:rPr>
              <a:t>AT-SWH-000</a:t>
            </a: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1258888" y="4941888"/>
            <a:ext cx="576262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1116013" y="5589588"/>
            <a:ext cx="863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2527300" y="4149725"/>
            <a:ext cx="28575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708275"/>
            <a:ext cx="5730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肘形接點 31"/>
          <p:cNvCxnSpPr/>
          <p:nvPr/>
        </p:nvCxnSpPr>
        <p:spPr>
          <a:xfrm rot="16200000" flipV="1">
            <a:off x="5832476" y="1808162"/>
            <a:ext cx="1511300" cy="288925"/>
          </a:xfrm>
          <a:prstGeom prst="bentConnector3">
            <a:avLst>
              <a:gd name="adj1" fmla="val 9947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5940425" y="2205038"/>
            <a:ext cx="633413" cy="369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zh-TW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798889" y="4652963"/>
          <a:ext cx="5165600" cy="1295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45524"/>
                <a:gridCol w="1045524"/>
                <a:gridCol w="3074552"/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900031900G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AT-CAB-002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Side-mount bracket for HLG series power supply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900032100G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AT-SUN-002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Sunshield for AT-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CAx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AT-CAB-002 cabinet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100145300G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AT-SWH-000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Power Safety Kit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900030500G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HLG-240H-54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90~305VAC In 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,54VDC/240W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Out ,IP67, - 40 ℃ ~ 70 ℃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100142600G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AW-IHU-0600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Industrial 4xGE 60W </a:t>
                      </a: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UPoE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+ 2xGE SFP Switch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19508" name="Text Box 3"/>
          <p:cNvSpPr txBox="1">
            <a:spLocks noChangeArrowheads="1"/>
          </p:cNvSpPr>
          <p:nvPr/>
        </p:nvSpPr>
        <p:spPr bwMode="auto">
          <a:xfrm>
            <a:off x="0" y="188913"/>
            <a:ext cx="659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Set C-2 for Multi cameras(60W UPOE)</a:t>
            </a:r>
          </a:p>
        </p:txBody>
      </p:sp>
      <p:cxnSp>
        <p:nvCxnSpPr>
          <p:cNvPr id="51" name="肘形接點 31"/>
          <p:cNvCxnSpPr>
            <a:stCxn id="36" idx="0"/>
          </p:cNvCxnSpPr>
          <p:nvPr/>
        </p:nvCxnSpPr>
        <p:spPr>
          <a:xfrm rot="16200000" flipV="1">
            <a:off x="5867400" y="1917700"/>
            <a:ext cx="1295400" cy="285750"/>
          </a:xfrm>
          <a:prstGeom prst="bentConnector3">
            <a:avLst>
              <a:gd name="adj1" fmla="val 9774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31"/>
          <p:cNvCxnSpPr/>
          <p:nvPr/>
        </p:nvCxnSpPr>
        <p:spPr>
          <a:xfrm flipV="1">
            <a:off x="6804025" y="1123950"/>
            <a:ext cx="2160588" cy="1584325"/>
          </a:xfrm>
          <a:prstGeom prst="bentConnector3">
            <a:avLst>
              <a:gd name="adj1" fmla="val -2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31"/>
          <p:cNvCxnSpPr/>
          <p:nvPr/>
        </p:nvCxnSpPr>
        <p:spPr>
          <a:xfrm flipV="1">
            <a:off x="6875463" y="1557338"/>
            <a:ext cx="2089150" cy="1150937"/>
          </a:xfrm>
          <a:prstGeom prst="bentConnector3">
            <a:avLst>
              <a:gd name="adj1" fmla="val 90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12" name="圖片 59" descr="AP-FXC-0150-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412875"/>
            <a:ext cx="403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圖片 62" descr="AP-FXC-0150-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1412875"/>
            <a:ext cx="4016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圖片 63" descr="AE-241 or 242-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908720"/>
            <a:ext cx="592359" cy="41038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95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1268413"/>
            <a:ext cx="6032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4250" y="1341438"/>
            <a:ext cx="414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圖片 68" descr="IB8367-R-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980728"/>
            <a:ext cx="519223" cy="356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0" name="圖片 69" descr="IB8367-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3735" y="980728"/>
            <a:ext cx="570265" cy="36004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" name="圖片 70" descr="IB8367-R-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980728"/>
            <a:ext cx="519223" cy="356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9520" name="文字方塊 71"/>
          <p:cNvSpPr txBox="1">
            <a:spLocks noChangeArrowheads="1"/>
          </p:cNvSpPr>
          <p:nvPr/>
        </p:nvSpPr>
        <p:spPr bwMode="auto">
          <a:xfrm>
            <a:off x="3798888" y="4357688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Ordering Information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2857500" y="3429000"/>
            <a:ext cx="1989138" cy="338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altLang="zh-TW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Fiber up to 80km</a:t>
            </a:r>
            <a:endParaRPr lang="zh-TW" altLang="en-US" sz="1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22" name="文字方塊 56"/>
          <p:cNvSpPr txBox="1">
            <a:spLocks noChangeArrowheads="1"/>
          </p:cNvSpPr>
          <p:nvPr/>
        </p:nvSpPr>
        <p:spPr bwMode="auto">
          <a:xfrm>
            <a:off x="3786188" y="6072188"/>
            <a:ext cx="221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Optional  PoE</a:t>
            </a:r>
            <a:r>
              <a:rPr lang="zh-TW" altLang="en-US" sz="12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zh-TW" sz="1200" b="1">
                <a:solidFill>
                  <a:srgbClr val="000000"/>
                </a:solidFill>
                <a:cs typeface="Arial" pitchFamily="34" charset="0"/>
              </a:rPr>
              <a:t>Surge Device</a:t>
            </a:r>
          </a:p>
        </p:txBody>
      </p:sp>
      <p:graphicFrame>
        <p:nvGraphicFramePr>
          <p:cNvPr id="59" name="表格 58"/>
          <p:cNvGraphicFramePr>
            <a:graphicFrameLocks noGrp="1"/>
          </p:cNvGraphicFramePr>
          <p:nvPr/>
        </p:nvGraphicFramePr>
        <p:xfrm>
          <a:off x="3805238" y="6416675"/>
          <a:ext cx="5159250" cy="2392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43220"/>
                <a:gridCol w="1097898"/>
                <a:gridCol w="3018132"/>
              </a:tblGrid>
              <a:tr h="239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900034000G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AT-PSP-001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8~10KV </a:t>
                      </a:r>
                      <a:r>
                        <a:rPr lang="en-US" altLang="zh-TW" sz="1000" kern="1200" baseline="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altLang="zh-TW" sz="1000" kern="1200" baseline="0" dirty="0" smtClean="0">
                          <a:solidFill>
                            <a:schemeClr val="bg1"/>
                          </a:solidFill>
                        </a:rPr>
                        <a:t> surge protector</a:t>
                      </a:r>
                      <a:endParaRPr lang="zh-TW" altLang="en-US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484CC"/>
                    </a:solidFill>
                  </a:tcPr>
                </a:tc>
              </a:tr>
            </a:tbl>
          </a:graphicData>
        </a:graphic>
      </p:graphicFrame>
      <p:sp>
        <p:nvSpPr>
          <p:cNvPr id="57" name="文字方塊 29"/>
          <p:cNvSpPr txBox="1">
            <a:spLocks noChangeArrowheads="1"/>
          </p:cNvSpPr>
          <p:nvPr/>
        </p:nvSpPr>
        <p:spPr bwMode="auto">
          <a:xfrm>
            <a:off x="5436096" y="3645024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3409" y="3182962"/>
            <a:ext cx="73372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4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Cabinet</a:t>
            </a:r>
            <a:r>
              <a:rPr lang="en-US" altLang="zh-TW" sz="40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 O</a:t>
            </a:r>
            <a:r>
              <a:rPr lang="en-US" altLang="zh-TW" sz="4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rdering Information</a:t>
            </a:r>
            <a:endParaRPr lang="zh-TW" altLang="en-US" sz="4000" b="1" cap="all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538937" cy="581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0" y="188913"/>
            <a:ext cx="5076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FFFF"/>
                </a:solidFill>
                <a:ea typeface="SimSun" pitchFamily="2" charset="-122"/>
                <a:cs typeface="Arial" pitchFamily="34" charset="0"/>
              </a:rPr>
              <a:t>Ordering Information</a:t>
            </a:r>
            <a:endParaRPr lang="zh-TW" altLang="en-US" sz="2800" b="1" dirty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323850" y="908050"/>
            <a:ext cx="8424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1" indent="-514350"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cs typeface="Arial" pitchFamily="34" charset="0"/>
              </a:rPr>
              <a:t>AT-CAS-001 for SD936x Series Speed Dome</a:t>
            </a: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Times"/>
              <a:buAutoNum type="arabicPeriod"/>
            </a:pPr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 marL="971550" lvl="1" indent="-514350"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cs typeface="Arial" pitchFamily="34" charset="0"/>
              </a:rPr>
              <a:t>AT-CAB-001 for </a:t>
            </a:r>
            <a:r>
              <a:rPr lang="en-US" altLang="zh-TW" sz="2400" dirty="0" err="1">
                <a:solidFill>
                  <a:schemeClr val="tx1"/>
                </a:solidFill>
                <a:cs typeface="Arial" pitchFamily="34" charset="0"/>
              </a:rPr>
              <a:t>PoE</a:t>
            </a:r>
            <a:r>
              <a:rPr lang="en-US" altLang="zh-TW" sz="2400" dirty="0">
                <a:solidFill>
                  <a:schemeClr val="tx1"/>
                </a:solidFill>
                <a:cs typeface="Arial" pitchFamily="34" charset="0"/>
              </a:rPr>
              <a:t> Solution </a:t>
            </a:r>
          </a:p>
        </p:txBody>
      </p:sp>
      <p:sp>
        <p:nvSpPr>
          <p:cNvPr id="33795" name="文字方塊 6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>
                <a:solidFill>
                  <a:srgbClr val="FFFFFF"/>
                </a:solidFill>
                <a:ea typeface="SimSun" pitchFamily="2" charset="-122"/>
                <a:cs typeface="Arial" pitchFamily="34" charset="0"/>
              </a:rPr>
              <a:t>Cabinet Parts</a:t>
            </a:r>
            <a:endParaRPr lang="zh-TW" altLang="en-US" sz="2800" b="1" dirty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pic>
        <p:nvPicPr>
          <p:cNvPr id="33796" name="Picture 2" descr="C:\Users\jone.chen.VIVOTEK\Pictures\Cabinet\upper cover-1-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365625"/>
            <a:ext cx="152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jone.chen.VIVOTEK\Pictures\Cabinet\upper cover-2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84313"/>
            <a:ext cx="15240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C:\Users\jone.chen.VIVOTEK\Pictures\Cabinet\1-cabinet-APP-0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84313"/>
            <a:ext cx="14811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C:\Users\jone.chen.VIVOTEK\Pictures\Cabinet\1-cabinet-APP-0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365625"/>
            <a:ext cx="1479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6"/>
          <p:cNvSpPr>
            <a:spLocks noChangeArrowheads="1"/>
          </p:cNvSpPr>
          <p:nvPr/>
        </p:nvSpPr>
        <p:spPr bwMode="auto">
          <a:xfrm>
            <a:off x="611188" y="1125538"/>
            <a:ext cx="81375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>
                <a:solidFill>
                  <a:schemeClr val="tx1"/>
                </a:solidFill>
                <a:cs typeface="Arial" pitchFamily="34" charset="0"/>
              </a:rPr>
              <a:t> AT-CAB-002 : Side-mount bracket for HLG series power supply</a:t>
            </a:r>
          </a:p>
          <a:p>
            <a:pPr>
              <a:buFont typeface="Wingdings" pitchFamily="2" charset="2"/>
              <a:buChar char="l"/>
            </a:pPr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400">
                <a:solidFill>
                  <a:schemeClr val="tx1"/>
                </a:solidFill>
                <a:cs typeface="Arial" pitchFamily="34" charset="0"/>
              </a:rPr>
              <a:t> Wall Mount (Standard Accessory)</a:t>
            </a:r>
          </a:p>
          <a:p>
            <a:endParaRPr lang="en-US" altLang="zh-TW" sz="24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4819" name="圖片 2" descr="AT-CAB-002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23050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圖片 3" descr="VIVOTEK cabinet-A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60575"/>
            <a:ext cx="2106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文字方塊 4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cs typeface="Arial" pitchFamily="34" charset="0"/>
              </a:rPr>
              <a:t>Cabinet Parts</a:t>
            </a:r>
            <a:endParaRPr lang="zh-TW" altLang="en-US" sz="2800" b="1">
              <a:cs typeface="Arial" pitchFamily="34" charset="0"/>
            </a:endParaRPr>
          </a:p>
        </p:txBody>
      </p:sp>
      <p:pic>
        <p:nvPicPr>
          <p:cNvPr id="34822" name="圖片 7" descr="VIVOTEK cabinet-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365625"/>
            <a:ext cx="14065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323850" y="908050"/>
            <a:ext cx="85693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cs typeface="Arial" pitchFamily="34" charset="0"/>
              </a:rPr>
              <a:t> AT-SWH-000 : Power Safety Kit</a:t>
            </a: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cs typeface="Arial" pitchFamily="34" charset="0"/>
              </a:rPr>
              <a:t> AT-SWH-002 : Door open/close detection switch</a:t>
            </a:r>
            <a:endParaRPr lang="zh-TW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5843" name="圖片 3" descr="AT-SWH-002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652963"/>
            <a:ext cx="36417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文字方塊 4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>
                <a:cs typeface="Arial" pitchFamily="34" charset="0"/>
              </a:rPr>
              <a:t>Cabinet Parts</a:t>
            </a:r>
            <a:endParaRPr lang="zh-TW" altLang="en-US" sz="2800" b="1" dirty="0">
              <a:cs typeface="Arial" pitchFamily="34" charset="0"/>
            </a:endParaRPr>
          </a:p>
        </p:txBody>
      </p:sp>
      <p:sp>
        <p:nvSpPr>
          <p:cNvPr id="35845" name="文字方塊 5"/>
          <p:cNvSpPr txBox="1">
            <a:spLocks noChangeArrowheads="1"/>
          </p:cNvSpPr>
          <p:nvPr/>
        </p:nvSpPr>
        <p:spPr bwMode="auto">
          <a:xfrm>
            <a:off x="250825" y="1484313"/>
            <a:ext cx="5616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Include: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MCB fuse : 4A , 100~230VAC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AC Surge protector : 110V~230VAC, </a:t>
            </a:r>
            <a:r>
              <a:rPr lang="en-US" altLang="zh-TW" sz="1400" dirty="0" err="1">
                <a:solidFill>
                  <a:srgbClr val="0070C0"/>
                </a:solidFill>
                <a:cs typeface="Arial" pitchFamily="34" charset="0"/>
              </a:rPr>
              <a:t>Uc</a:t>
            </a:r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: 275VAC, 40KA with DO 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Terminal block 4x2.5 mm2 (L),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Terminal block 4x2.5 mm2 (GND)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Terminal block 2x4 mm2 (GND)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AT-SWH-002 : Door open/close detection switch</a:t>
            </a:r>
            <a:r>
              <a:rPr lang="zh-TW" altLang="en-US" sz="14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Kit</a:t>
            </a:r>
          </a:p>
        </p:txBody>
      </p:sp>
      <p:sp>
        <p:nvSpPr>
          <p:cNvPr id="35846" name="文字方塊 6"/>
          <p:cNvSpPr txBox="1">
            <a:spLocks noChangeArrowheads="1"/>
          </p:cNvSpPr>
          <p:nvPr/>
        </p:nvSpPr>
        <p:spPr bwMode="auto">
          <a:xfrm>
            <a:off x="395288" y="4797425"/>
            <a:ext cx="11699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Include: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Door switch </a:t>
            </a:r>
          </a:p>
          <a:p>
            <a:r>
              <a:rPr lang="en-US" altLang="zh-TW" sz="1400" dirty="0">
                <a:solidFill>
                  <a:srgbClr val="0070C0"/>
                </a:solidFill>
                <a:cs typeface="Arial" pitchFamily="34" charset="0"/>
              </a:rPr>
              <a:t>Screw</a:t>
            </a:r>
          </a:p>
          <a:p>
            <a:endParaRPr lang="zh-TW" altLang="en-US" sz="1400" dirty="0">
              <a:solidFill>
                <a:schemeClr val="tx1"/>
              </a:solidFill>
              <a:cs typeface="Arial" pitchFamily="34" charset="0"/>
            </a:endParaRPr>
          </a:p>
          <a:p>
            <a:endParaRPr lang="zh-TW" altLang="en-US" sz="1400" dirty="0">
              <a:cs typeface="Arial" pitchFamily="34" charset="0"/>
            </a:endParaRPr>
          </a:p>
        </p:txBody>
      </p:sp>
      <p:pic>
        <p:nvPicPr>
          <p:cNvPr id="35847" name="Picture 2" descr="C:\Users\jone.chen.VIVOTEK\Pictures\Cabinet\AT-SWH-001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81075"/>
            <a:ext cx="18002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字方塊 2"/>
          <p:cNvSpPr txBox="1">
            <a:spLocks noChangeArrowheads="1"/>
          </p:cNvSpPr>
          <p:nvPr/>
        </p:nvSpPr>
        <p:spPr bwMode="auto">
          <a:xfrm>
            <a:off x="539750" y="908050"/>
            <a:ext cx="5688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AT-PSP-001: </a:t>
            </a:r>
            <a:r>
              <a:rPr lang="en-US" altLang="zh-TW" sz="2400" dirty="0" err="1">
                <a:solidFill>
                  <a:schemeClr val="tx1"/>
                </a:solidFill>
              </a:rPr>
              <a:t>PoE</a:t>
            </a:r>
            <a:r>
              <a:rPr lang="en-US" altLang="zh-TW" sz="2400" dirty="0">
                <a:solidFill>
                  <a:schemeClr val="tx1"/>
                </a:solidFill>
              </a:rPr>
              <a:t> Surge Protection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36867" name="圖片 26" descr="AT-PSP-010-001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773238"/>
            <a:ext cx="14589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字方塊 35"/>
          <p:cNvSpPr txBox="1">
            <a:spLocks noChangeArrowheads="1"/>
          </p:cNvSpPr>
          <p:nvPr/>
        </p:nvSpPr>
        <p:spPr bwMode="auto">
          <a:xfrm>
            <a:off x="900113" y="1628775"/>
            <a:ext cx="5759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◆ Gigabit </a:t>
            </a:r>
            <a:r>
              <a:rPr lang="en-US" altLang="zh-TW" sz="1400" dirty="0" err="1">
                <a:solidFill>
                  <a:srgbClr val="0070C0"/>
                </a:solidFill>
              </a:rPr>
              <a:t>PoE</a:t>
            </a:r>
            <a:r>
              <a:rPr lang="en-US" altLang="zh-TW" sz="1400" dirty="0">
                <a:solidFill>
                  <a:srgbClr val="0070C0"/>
                </a:solidFill>
              </a:rPr>
              <a:t> (802.3af / 802.3at)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Protect all 8 lines (CAT5 / CAT6)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Failure Indicator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IEC 61643-21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IEC 61000-4-5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ITU-T K-Series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Surge Handling Capability: 20kv, 10kA to ground in 8/20 μs,600v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Operation Temperature : -40~85°C </a:t>
            </a:r>
            <a:r>
              <a:rPr lang="en-US" altLang="zh-TW" sz="1400" dirty="0">
                <a:solidFill>
                  <a:schemeClr val="tx1"/>
                </a:solidFill>
              </a:rPr>
              <a:t>	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6869" name="矩形 41"/>
          <p:cNvSpPr>
            <a:spLocks noChangeArrowheads="1"/>
          </p:cNvSpPr>
          <p:nvPr/>
        </p:nvSpPr>
        <p:spPr bwMode="auto">
          <a:xfrm>
            <a:off x="539750" y="4005263"/>
            <a:ext cx="792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 AT-SPC-001 : 30A Solar Power Control(Coming soon) </a:t>
            </a:r>
            <a:endParaRPr lang="zh-TW" altLang="zh-TW" sz="2400" dirty="0">
              <a:solidFill>
                <a:schemeClr val="tx1"/>
              </a:solidFill>
            </a:endParaRPr>
          </a:p>
        </p:txBody>
      </p:sp>
      <p:pic>
        <p:nvPicPr>
          <p:cNvPr id="36870" name="圖片 42" descr="AT-PSC-001-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797425"/>
            <a:ext cx="2209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文字方塊 44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/>
              <a:t>Cabinet Parts</a:t>
            </a:r>
            <a:endParaRPr lang="zh-TW" altLang="en-US" sz="2800" b="1" dirty="0"/>
          </a:p>
        </p:txBody>
      </p:sp>
      <p:sp>
        <p:nvSpPr>
          <p:cNvPr id="36872" name="文字方塊 45"/>
          <p:cNvSpPr txBox="1">
            <a:spLocks noChangeArrowheads="1"/>
          </p:cNvSpPr>
          <p:nvPr/>
        </p:nvSpPr>
        <p:spPr bwMode="auto">
          <a:xfrm>
            <a:off x="827088" y="4581525"/>
            <a:ext cx="57610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◆ Rated Current : 30A</a:t>
            </a:r>
            <a:endParaRPr lang="zh-TW" altLang="zh-TW" sz="1400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Rated Voltage : 12V/24V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Intelligent PWM charge mode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Overload, Short Circuit Protection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Battery reverse-discharge protection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Battery Low Voltage Disconnection (LVD)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Battery reverse connection protection</a:t>
            </a:r>
            <a:endParaRPr lang="en-US" altLang="zh-TW" sz="1400" i="1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srgbClr val="0070C0"/>
                </a:solidFill>
              </a:rPr>
              <a:t>◆ Open Circuit Voltage of solar panel : </a:t>
            </a:r>
            <a:r>
              <a:rPr lang="zh-CN" altLang="zh-TW" sz="1400" dirty="0">
                <a:solidFill>
                  <a:srgbClr val="0070C0"/>
                </a:solidFill>
              </a:rPr>
              <a:t>≤</a:t>
            </a:r>
            <a:r>
              <a:rPr lang="en-US" altLang="zh-TW" sz="1400" dirty="0">
                <a:solidFill>
                  <a:srgbClr val="0070C0"/>
                </a:solidFill>
              </a:rPr>
              <a:t>50V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◆ Operation Temperature </a:t>
            </a:r>
            <a:r>
              <a:rPr lang="en-US" altLang="zh-TW" sz="1400" i="1" dirty="0">
                <a:solidFill>
                  <a:srgbClr val="0070C0"/>
                </a:solidFill>
              </a:rPr>
              <a:t>:</a:t>
            </a:r>
            <a:r>
              <a:rPr lang="en-US" altLang="zh-TW" sz="1400" dirty="0">
                <a:solidFill>
                  <a:srgbClr val="0070C0"/>
                </a:solidFill>
              </a:rPr>
              <a:t> -10~60°C </a:t>
            </a:r>
            <a:r>
              <a:rPr lang="en-US" altLang="zh-TW" sz="1400" dirty="0">
                <a:solidFill>
                  <a:schemeClr val="tx1"/>
                </a:solidFill>
              </a:rPr>
              <a:t>	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611188" y="1125538"/>
            <a:ext cx="84248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 AT-SUN-001 : Sunshield for AT-</a:t>
            </a:r>
            <a:r>
              <a:rPr lang="en-US" altLang="zh-TW" sz="2400" dirty="0" err="1">
                <a:solidFill>
                  <a:schemeClr val="tx1"/>
                </a:solidFill>
              </a:rPr>
              <a:t>CAx</a:t>
            </a:r>
            <a:r>
              <a:rPr lang="en-US" altLang="zh-TW" sz="2400" dirty="0">
                <a:solidFill>
                  <a:schemeClr val="tx1"/>
                </a:solidFill>
              </a:rPr>
              <a:t> series cabinet</a:t>
            </a: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 AT-SUN-002 : Sunshield for AT-</a:t>
            </a:r>
            <a:r>
              <a:rPr lang="en-US" altLang="zh-TW" sz="2400" dirty="0" err="1">
                <a:solidFill>
                  <a:schemeClr val="tx1"/>
                </a:solidFill>
              </a:rPr>
              <a:t>CAx</a:t>
            </a:r>
            <a:r>
              <a:rPr lang="en-US" altLang="zh-TW" sz="2400" dirty="0">
                <a:solidFill>
                  <a:schemeClr val="tx1"/>
                </a:solidFill>
              </a:rPr>
              <a:t> + AT-CAB-002 cabinet</a:t>
            </a:r>
          </a:p>
        </p:txBody>
      </p:sp>
      <p:pic>
        <p:nvPicPr>
          <p:cNvPr id="37891" name="圖片 2" descr="AT-SUN-002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508500"/>
            <a:ext cx="22320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圖片 3" descr="T-SUN-001-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44675"/>
            <a:ext cx="17621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文字方塊 4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/>
              <a:t>Cabinet Parts</a:t>
            </a:r>
            <a:endParaRPr lang="zh-TW" altLang="en-US" sz="2800" b="1" dirty="0"/>
          </a:p>
        </p:txBody>
      </p:sp>
      <p:sp>
        <p:nvSpPr>
          <p:cNvPr id="37894" name="文字方塊 6"/>
          <p:cNvSpPr txBox="1">
            <a:spLocks noChangeArrowheads="1"/>
          </p:cNvSpPr>
          <p:nvPr/>
        </p:nvSpPr>
        <p:spPr bwMode="auto">
          <a:xfrm>
            <a:off x="900113" y="4941888"/>
            <a:ext cx="27162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For AT-CAB-001 / AT-CAS-001 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     + AT-CAB-002 cabinet use</a:t>
            </a:r>
            <a:endParaRPr lang="zh-TW" altLang="en-US" sz="1400" dirty="0">
              <a:solidFill>
                <a:srgbClr val="0070C0"/>
              </a:solidFill>
            </a:endParaRPr>
          </a:p>
          <a:p>
            <a:endParaRPr lang="zh-TW" altLang="en-US" sz="1400" dirty="0"/>
          </a:p>
        </p:txBody>
      </p:sp>
      <p:sp>
        <p:nvSpPr>
          <p:cNvPr id="37895" name="文字方塊 7"/>
          <p:cNvSpPr txBox="1">
            <a:spLocks noChangeArrowheads="1"/>
          </p:cNvSpPr>
          <p:nvPr/>
        </p:nvSpPr>
        <p:spPr bwMode="auto">
          <a:xfrm>
            <a:off x="900113" y="2060575"/>
            <a:ext cx="27162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For AT-CAB-001 / AT-CAS-001 </a:t>
            </a:r>
          </a:p>
          <a:p>
            <a:r>
              <a:rPr lang="en-US" altLang="zh-TW" sz="1400" dirty="0">
                <a:solidFill>
                  <a:srgbClr val="0070C0"/>
                </a:solidFill>
              </a:rPr>
              <a:t>      cabinet use</a:t>
            </a:r>
            <a:endParaRPr lang="zh-TW" altLang="en-US" sz="1400" dirty="0">
              <a:solidFill>
                <a:srgbClr val="0070C0"/>
              </a:solidFill>
            </a:endParaRPr>
          </a:p>
          <a:p>
            <a:endParaRPr lang="zh-TW" altLang="en-US" sz="1400" dirty="0"/>
          </a:p>
        </p:txBody>
      </p:sp>
      <p:pic>
        <p:nvPicPr>
          <p:cNvPr id="37896" name="圖片 8" descr="VIVOTEK cabinet-2-2-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773238"/>
            <a:ext cx="16605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向右箭號 9"/>
          <p:cNvSpPr>
            <a:spLocks noChangeArrowheads="1"/>
          </p:cNvSpPr>
          <p:nvPr/>
        </p:nvSpPr>
        <p:spPr bwMode="auto">
          <a:xfrm>
            <a:off x="6011863" y="2349500"/>
            <a:ext cx="1081087" cy="431800"/>
          </a:xfrm>
          <a:prstGeom prst="right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SimHei" pitchFamily="49" charset="-122"/>
            </a:endParaRPr>
          </a:p>
        </p:txBody>
      </p:sp>
      <p:pic>
        <p:nvPicPr>
          <p:cNvPr id="37898" name="圖片 10" descr="VIVOTEK cabinet-1-1-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508500"/>
            <a:ext cx="16605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向右箭號 11"/>
          <p:cNvSpPr>
            <a:spLocks noChangeArrowheads="1"/>
          </p:cNvSpPr>
          <p:nvPr/>
        </p:nvSpPr>
        <p:spPr bwMode="auto">
          <a:xfrm>
            <a:off x="6156325" y="5084763"/>
            <a:ext cx="10795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107950" y="1125538"/>
            <a:ext cx="90360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 AT-WPC-001 : M16 Cable Gland for 4~7mm AWG</a:t>
            </a: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 AT-WPC-002 : M16 Cable Gland for Corrugated Tubing : 5/16 " </a:t>
            </a: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38915" name="圖片 2" descr="AT-WPC-001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508500"/>
            <a:ext cx="17986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圖片 3" descr="AT-WPC-002-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73238"/>
            <a:ext cx="17970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文字方塊 4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Cabinet Parts</a:t>
            </a:r>
            <a:endParaRPr lang="zh-TW" altLang="en-US" sz="2800" b="1"/>
          </a:p>
        </p:txBody>
      </p:sp>
      <p:sp>
        <p:nvSpPr>
          <p:cNvPr id="38918" name="文字方塊 5"/>
          <p:cNvSpPr txBox="1">
            <a:spLocks noChangeArrowheads="1"/>
          </p:cNvSpPr>
          <p:nvPr/>
        </p:nvSpPr>
        <p:spPr bwMode="auto">
          <a:xfrm>
            <a:off x="539750" y="4868863"/>
            <a:ext cx="4248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rgbClr val="0070C0"/>
                </a:solidFill>
              </a:rPr>
              <a:t>Corrugated Tubing : 5/16 "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 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8919" name="文字方塊 6"/>
          <p:cNvSpPr txBox="1">
            <a:spLocks noChangeArrowheads="1"/>
          </p:cNvSpPr>
          <p:nvPr/>
        </p:nvSpPr>
        <p:spPr bwMode="auto">
          <a:xfrm>
            <a:off x="611188" y="2060575"/>
            <a:ext cx="3889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rgbClr val="0070C0"/>
                </a:solidFill>
              </a:rPr>
              <a:t>Cable Range : 4-7mm</a:t>
            </a:r>
            <a:endParaRPr lang="zh-TW" altLang="zh-TW" sz="1600" dirty="0">
              <a:solidFill>
                <a:srgbClr val="0070C0"/>
              </a:solidFill>
            </a:endParaRPr>
          </a:p>
          <a:p>
            <a:endParaRPr lang="zh-TW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3108" y="2714620"/>
            <a:ext cx="605874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Mounting Accessory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標題 2"/>
          <p:cNvSpPr txBox="1">
            <a:spLocks/>
          </p:cNvSpPr>
          <p:nvPr/>
        </p:nvSpPr>
        <p:spPr bwMode="auto">
          <a:xfrm>
            <a:off x="0" y="188913"/>
            <a:ext cx="80279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800" b="1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Outdoor </a:t>
            </a:r>
            <a:r>
              <a:rPr kumimoji="0" lang="en-US" altLang="zh-TW" sz="2800" b="1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camera installation </a:t>
            </a:r>
            <a:endParaRPr kumimoji="0" lang="zh-TW" altLang="en-US" sz="2800" b="1" dirty="0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149" name="文字方塊 6"/>
          <p:cNvSpPr txBox="1">
            <a:spLocks noChangeArrowheads="1"/>
          </p:cNvSpPr>
          <p:nvPr/>
        </p:nvSpPr>
        <p:spPr bwMode="auto">
          <a:xfrm>
            <a:off x="395536" y="2564904"/>
            <a:ext cx="3168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i="1" dirty="0" smtClean="0">
                <a:solidFill>
                  <a:srgbClr val="3484CC"/>
                </a:solidFill>
                <a:cs typeface="Arial" pitchFamily="34" charset="0"/>
              </a:rPr>
              <a:t>Requirement: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1600" b="1" i="1" dirty="0" smtClean="0">
                <a:solidFill>
                  <a:srgbClr val="3484CC"/>
                </a:solidFill>
                <a:cs typeface="Arial" pitchFamily="34" charset="0"/>
              </a:rPr>
              <a:t>Power </a:t>
            </a: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supply issue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Wide temperature range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Data transmission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Dust and rain protection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1600" b="1" i="1" dirty="0">
                <a:solidFill>
                  <a:srgbClr val="3484CC"/>
                </a:solidFill>
                <a:cs typeface="Arial" pitchFamily="34" charset="0"/>
              </a:rPr>
              <a:t>Surge protection</a:t>
            </a:r>
          </a:p>
        </p:txBody>
      </p:sp>
      <p:pic>
        <p:nvPicPr>
          <p:cNvPr id="1026" name="圖片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3672408" cy="278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3703464" cy="23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方塊 1"/>
          <p:cNvSpPr txBox="1">
            <a:spLocks noChangeArrowheads="1"/>
          </p:cNvSpPr>
          <p:nvPr/>
        </p:nvSpPr>
        <p:spPr bwMode="auto">
          <a:xfrm>
            <a:off x="0" y="188913"/>
            <a:ext cx="6624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/>
              <a:t>Mounting Accessory </a:t>
            </a:r>
            <a:endParaRPr lang="zh-TW" altLang="en-US" sz="28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539750" y="981075"/>
            <a:ext cx="8208963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Pole Mount AM-311</a:t>
            </a:r>
          </a:p>
          <a:p>
            <a:pPr lvl="1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Corner Mount AM-411</a:t>
            </a:r>
          </a:p>
          <a:p>
            <a:pPr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971550" lvl="1" indent="-514350"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971550" lvl="1" indent="-514350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</a:t>
            </a:r>
          </a:p>
          <a:p>
            <a:pPr lvl="1">
              <a:defRPr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437063"/>
            <a:ext cx="17113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052513"/>
            <a:ext cx="280828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005263"/>
            <a:ext cx="280828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8492" y="5039532"/>
            <a:ext cx="52343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40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 </a:t>
            </a:r>
            <a:r>
              <a:rPr lang="en-US" altLang="zh-TW" sz="4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Advanced Solutions</a:t>
            </a:r>
            <a:endParaRPr lang="zh-TW" altLang="en-US" sz="4000" b="1" cap="all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1714480" y="11568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直線接點 153"/>
          <p:cNvCxnSpPr>
            <a:cxnSpLocks noChangeShapeType="1"/>
          </p:cNvCxnSpPr>
          <p:nvPr/>
        </p:nvCxnSpPr>
        <p:spPr bwMode="auto">
          <a:xfrm flipV="1">
            <a:off x="7019925" y="4868863"/>
            <a:ext cx="0" cy="57626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4579" name="直線接點 42"/>
          <p:cNvCxnSpPr>
            <a:cxnSpLocks noChangeShapeType="1"/>
          </p:cNvCxnSpPr>
          <p:nvPr/>
        </p:nvCxnSpPr>
        <p:spPr bwMode="auto">
          <a:xfrm flipV="1">
            <a:off x="1979613" y="2420938"/>
            <a:ext cx="0" cy="7207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24580" name="圖片 2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12875"/>
            <a:ext cx="154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文字方塊 3"/>
          <p:cNvSpPr txBox="1">
            <a:spLocks noChangeArrowheads="1"/>
          </p:cNvSpPr>
          <p:nvPr/>
        </p:nvSpPr>
        <p:spPr bwMode="auto">
          <a:xfrm>
            <a:off x="539750" y="3284538"/>
            <a:ext cx="1133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cs typeface="Arial" pitchFamily="34" charset="0"/>
              </a:rPr>
              <a:t>VPN Server</a:t>
            </a:r>
            <a:endParaRPr lang="zh-TW" altLang="en-US" sz="16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4582" name="圖片 22" descr="ICON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852738"/>
            <a:ext cx="1535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圖案 39"/>
          <p:cNvCxnSpPr/>
          <p:nvPr/>
        </p:nvCxnSpPr>
        <p:spPr>
          <a:xfrm rot="5400000" flipH="1" flipV="1">
            <a:off x="7344569" y="4688682"/>
            <a:ext cx="1079500" cy="1008062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文字方塊 55"/>
          <p:cNvSpPr txBox="1">
            <a:spLocks noChangeArrowheads="1"/>
          </p:cNvSpPr>
          <p:nvPr/>
        </p:nvSpPr>
        <p:spPr bwMode="auto">
          <a:xfrm>
            <a:off x="8172450" y="5013325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Outdoor</a:t>
            </a:r>
          </a:p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Camera</a:t>
            </a:r>
            <a:endParaRPr lang="zh-TW" altLang="en-US" sz="12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292600"/>
            <a:ext cx="827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708986">
            <a:off x="6223224" y="4229752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4587" name="文字方塊 362"/>
          <p:cNvSpPr txBox="1">
            <a:spLocks noChangeArrowheads="1"/>
          </p:cNvSpPr>
          <p:nvPr/>
        </p:nvSpPr>
        <p:spPr bwMode="auto">
          <a:xfrm>
            <a:off x="5940152" y="4868863"/>
            <a:ext cx="8702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000" b="1" dirty="0" smtClean="0">
                <a:solidFill>
                  <a:schemeClr val="tx1"/>
                </a:solidFill>
                <a:cs typeface="Arial" pitchFamily="34" charset="0"/>
              </a:rPr>
              <a:t>4G LTE AP </a:t>
            </a:r>
            <a:endParaRPr lang="zh-TW" altLang="en-U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149725"/>
            <a:ext cx="360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149725"/>
            <a:ext cx="555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圖片 364" descr="imag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149725"/>
            <a:ext cx="762000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91" name="文字方塊 360"/>
          <p:cNvSpPr txBox="1">
            <a:spLocks noChangeArrowheads="1"/>
          </p:cNvSpPr>
          <p:nvPr/>
        </p:nvSpPr>
        <p:spPr bwMode="auto">
          <a:xfrm>
            <a:off x="4140200" y="5445125"/>
            <a:ext cx="89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4G BS</a:t>
            </a:r>
          </a:p>
        </p:txBody>
      </p:sp>
      <p:grpSp>
        <p:nvGrpSpPr>
          <p:cNvPr id="2" name="群組 349"/>
          <p:cNvGrpSpPr>
            <a:grpSpLocks/>
          </p:cNvGrpSpPr>
          <p:nvPr/>
        </p:nvGrpSpPr>
        <p:grpSpPr bwMode="auto">
          <a:xfrm>
            <a:off x="2411413" y="3284538"/>
            <a:ext cx="2041525" cy="1289050"/>
            <a:chOff x="4643438" y="1500174"/>
            <a:chExt cx="886618" cy="500066"/>
          </a:xfrm>
        </p:grpSpPr>
        <p:pic>
          <p:nvPicPr>
            <p:cNvPr id="24600" name="Picture 23" descr="clou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1500174"/>
              <a:ext cx="88661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9" descr="Interne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04807" y="1571612"/>
              <a:ext cx="360375" cy="37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593" name="弧形接點 168"/>
          <p:cNvCxnSpPr>
            <a:cxnSpLocks noChangeShapeType="1"/>
          </p:cNvCxnSpPr>
          <p:nvPr/>
        </p:nvCxnSpPr>
        <p:spPr bwMode="auto">
          <a:xfrm rot="10800000">
            <a:off x="1619250" y="3141663"/>
            <a:ext cx="4465638" cy="1439862"/>
          </a:xfrm>
          <a:prstGeom prst="curvedConnector3">
            <a:avLst>
              <a:gd name="adj1" fmla="val 60130"/>
            </a:avLst>
          </a:prstGeom>
          <a:noFill/>
          <a:ln w="38100" algn="ctr">
            <a:solidFill>
              <a:srgbClr val="0000FF"/>
            </a:solidFill>
            <a:round/>
            <a:headEnd type="arrow" w="med" len="med"/>
            <a:tailEnd type="arrow" w="med" len="med"/>
          </a:ln>
        </p:spPr>
      </p:cxnSp>
      <p:pic>
        <p:nvPicPr>
          <p:cNvPr id="24594" name="圖片 58" descr="lo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213" y="39338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文字方塊 169"/>
          <p:cNvSpPr txBox="1">
            <a:spLocks noChangeArrowheads="1"/>
          </p:cNvSpPr>
          <p:nvPr/>
        </p:nvSpPr>
        <p:spPr bwMode="auto">
          <a:xfrm>
            <a:off x="2555875" y="3068638"/>
            <a:ext cx="1419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VPN Tunnel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596" name="Text Box 3"/>
          <p:cNvSpPr txBox="1">
            <a:spLocks noChangeArrowheads="1"/>
          </p:cNvSpPr>
          <p:nvPr/>
        </p:nvSpPr>
        <p:spPr bwMode="auto">
          <a:xfrm>
            <a:off x="0" y="188913"/>
            <a:ext cx="7295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Advanced Solution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: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4G LTE AP +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Camera</a:t>
            </a:r>
          </a:p>
        </p:txBody>
      </p:sp>
      <p:pic>
        <p:nvPicPr>
          <p:cNvPr id="24597" name="Picture 2" descr="C:\Users\jone.chen.VIVOTEK\Pictures\Cabinet\AT-CAB-CAP-001-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229225"/>
            <a:ext cx="8715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99" name="肘形接點 26"/>
          <p:cNvCxnSpPr>
            <a:cxnSpLocks noChangeShapeType="1"/>
          </p:cNvCxnSpPr>
          <p:nvPr/>
        </p:nvCxnSpPr>
        <p:spPr bwMode="auto">
          <a:xfrm flipV="1">
            <a:off x="6708775" y="6308725"/>
            <a:ext cx="387350" cy="257175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6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1124744"/>
            <a:ext cx="1800200" cy="194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字方塊 29"/>
          <p:cNvSpPr txBox="1">
            <a:spLocks noChangeArrowheads="1"/>
          </p:cNvSpPr>
          <p:nvPr/>
        </p:nvSpPr>
        <p:spPr bwMode="auto">
          <a:xfrm>
            <a:off x="5652120" y="6309320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直線接點 153"/>
          <p:cNvCxnSpPr>
            <a:cxnSpLocks noChangeShapeType="1"/>
          </p:cNvCxnSpPr>
          <p:nvPr/>
        </p:nvCxnSpPr>
        <p:spPr bwMode="auto">
          <a:xfrm flipV="1">
            <a:off x="7019925" y="4868863"/>
            <a:ext cx="0" cy="57626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5603" name="直線接點 19"/>
          <p:cNvCxnSpPr>
            <a:cxnSpLocks noChangeShapeType="1"/>
          </p:cNvCxnSpPr>
          <p:nvPr/>
        </p:nvCxnSpPr>
        <p:spPr bwMode="auto">
          <a:xfrm flipV="1">
            <a:off x="1979613" y="2420938"/>
            <a:ext cx="0" cy="18002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25604" name="圖片 20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12875"/>
            <a:ext cx="154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文字方塊 22"/>
          <p:cNvSpPr txBox="1">
            <a:spLocks noChangeArrowheads="1"/>
          </p:cNvSpPr>
          <p:nvPr/>
        </p:nvSpPr>
        <p:spPr bwMode="auto">
          <a:xfrm>
            <a:off x="539750" y="3284538"/>
            <a:ext cx="1133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cs typeface="Arial" pitchFamily="34" charset="0"/>
              </a:rPr>
              <a:t>PoE Switch </a:t>
            </a:r>
            <a:endParaRPr lang="zh-TW" altLang="en-US" sz="16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06" name="圖片 22" descr="ICON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852738"/>
            <a:ext cx="1535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圖案 39"/>
          <p:cNvCxnSpPr/>
          <p:nvPr/>
        </p:nvCxnSpPr>
        <p:spPr>
          <a:xfrm rot="5400000" flipH="1" flipV="1">
            <a:off x="7344569" y="4688682"/>
            <a:ext cx="1079500" cy="1008062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文字方塊 55"/>
          <p:cNvSpPr txBox="1">
            <a:spLocks noChangeArrowheads="1"/>
          </p:cNvSpPr>
          <p:nvPr/>
        </p:nvSpPr>
        <p:spPr bwMode="auto">
          <a:xfrm>
            <a:off x="8172450" y="5013325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Outdoor</a:t>
            </a:r>
          </a:p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Camera</a:t>
            </a:r>
            <a:endParaRPr lang="zh-TW" altLang="en-US" sz="12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292600"/>
            <a:ext cx="827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708986">
            <a:off x="6223224" y="4229752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5611" name="文字方塊 362"/>
          <p:cNvSpPr txBox="1">
            <a:spLocks noChangeArrowheads="1"/>
          </p:cNvSpPr>
          <p:nvPr/>
        </p:nvSpPr>
        <p:spPr bwMode="auto">
          <a:xfrm>
            <a:off x="6011863" y="4724400"/>
            <a:ext cx="725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WiFi AP 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149725"/>
            <a:ext cx="360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149725"/>
            <a:ext cx="555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3"/>
          <p:cNvSpPr txBox="1">
            <a:spLocks noChangeArrowheads="1"/>
          </p:cNvSpPr>
          <p:nvPr/>
        </p:nvSpPr>
        <p:spPr bwMode="auto">
          <a:xfrm>
            <a:off x="0" y="188913"/>
            <a:ext cx="6818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Advanced Solution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: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 err="1" smtClean="0">
                <a:ea typeface="SimSun" pitchFamily="2" charset="-122"/>
                <a:cs typeface="Arial" pitchFamily="34" charset="0"/>
              </a:rPr>
              <a:t>WiFi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 AP + Camera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076700"/>
            <a:ext cx="3603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330928" y="4226663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5617" name="文字方塊 362"/>
          <p:cNvSpPr txBox="1">
            <a:spLocks noChangeArrowheads="1"/>
          </p:cNvSpPr>
          <p:nvPr/>
        </p:nvSpPr>
        <p:spPr bwMode="auto">
          <a:xfrm>
            <a:off x="1763713" y="4868863"/>
            <a:ext cx="725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WiFi AP 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18" name="Picture 2" descr="C:\Users\jone.chen.VIVOTEK\Pictures\Cabinet\AT-CAB-CAP-001-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5229225"/>
            <a:ext cx="8715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20" name="肘形接點 26"/>
          <p:cNvCxnSpPr>
            <a:cxnSpLocks noChangeShapeType="1"/>
          </p:cNvCxnSpPr>
          <p:nvPr/>
        </p:nvCxnSpPr>
        <p:spPr bwMode="auto">
          <a:xfrm flipV="1">
            <a:off x="6708775" y="6308725"/>
            <a:ext cx="387350" cy="257175"/>
          </a:xfrm>
          <a:prstGeom prst="bentConnector2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221088"/>
            <a:ext cx="2695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1124744"/>
            <a:ext cx="1800200" cy="194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字方塊 29"/>
          <p:cNvSpPr txBox="1">
            <a:spLocks noChangeArrowheads="1"/>
          </p:cNvSpPr>
          <p:nvPr/>
        </p:nvSpPr>
        <p:spPr bwMode="auto">
          <a:xfrm>
            <a:off x="5652120" y="6309320"/>
            <a:ext cx="1056681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100~240VAC </a:t>
            </a:r>
            <a:r>
              <a:rPr lang="en-US" altLang="zh-TW" sz="1100" dirty="0"/>
              <a:t>POWER</a:t>
            </a:r>
            <a:endParaRPr lang="zh-TW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直線接點 153"/>
          <p:cNvCxnSpPr>
            <a:cxnSpLocks noChangeShapeType="1"/>
          </p:cNvCxnSpPr>
          <p:nvPr/>
        </p:nvCxnSpPr>
        <p:spPr bwMode="auto">
          <a:xfrm flipV="1">
            <a:off x="7019925" y="4868863"/>
            <a:ext cx="0" cy="57626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6627" name="直線接點 19"/>
          <p:cNvCxnSpPr>
            <a:cxnSpLocks noChangeShapeType="1"/>
          </p:cNvCxnSpPr>
          <p:nvPr/>
        </p:nvCxnSpPr>
        <p:spPr bwMode="auto">
          <a:xfrm flipV="1">
            <a:off x="1979613" y="2420938"/>
            <a:ext cx="0" cy="7207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26628" name="圖片 20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12875"/>
            <a:ext cx="154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文字方塊 22"/>
          <p:cNvSpPr txBox="1">
            <a:spLocks noChangeArrowheads="1"/>
          </p:cNvSpPr>
          <p:nvPr/>
        </p:nvSpPr>
        <p:spPr bwMode="auto">
          <a:xfrm>
            <a:off x="539750" y="3284538"/>
            <a:ext cx="1133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cs typeface="Arial" pitchFamily="34" charset="0"/>
              </a:rPr>
              <a:t>VPN Server</a:t>
            </a:r>
            <a:endParaRPr lang="zh-TW" altLang="en-US" sz="16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6630" name="圖片 22" descr="ICON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852738"/>
            <a:ext cx="1535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圖案 39"/>
          <p:cNvCxnSpPr/>
          <p:nvPr/>
        </p:nvCxnSpPr>
        <p:spPr>
          <a:xfrm rot="5400000" flipH="1" flipV="1">
            <a:off x="7344569" y="4688682"/>
            <a:ext cx="1079500" cy="1008062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文字方塊 55"/>
          <p:cNvSpPr txBox="1">
            <a:spLocks noChangeArrowheads="1"/>
          </p:cNvSpPr>
          <p:nvPr/>
        </p:nvSpPr>
        <p:spPr bwMode="auto">
          <a:xfrm>
            <a:off x="8172450" y="5013325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Outdoor</a:t>
            </a:r>
          </a:p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Camera</a:t>
            </a:r>
            <a:endParaRPr lang="zh-TW" altLang="en-US" sz="12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292600"/>
            <a:ext cx="827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708986">
            <a:off x="6223224" y="4229752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6635" name="文字方塊 362"/>
          <p:cNvSpPr txBox="1">
            <a:spLocks noChangeArrowheads="1"/>
          </p:cNvSpPr>
          <p:nvPr/>
        </p:nvSpPr>
        <p:spPr bwMode="auto">
          <a:xfrm>
            <a:off x="5940152" y="4797152"/>
            <a:ext cx="864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000" b="1" dirty="0" smtClean="0">
                <a:solidFill>
                  <a:schemeClr val="tx1"/>
                </a:solidFill>
                <a:cs typeface="Arial" pitchFamily="34" charset="0"/>
              </a:rPr>
              <a:t>4G LTE AP</a:t>
            </a:r>
            <a:endParaRPr lang="zh-TW" altLang="en-U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149725"/>
            <a:ext cx="360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149725"/>
            <a:ext cx="555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圖片 364" descr="imag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149725"/>
            <a:ext cx="762000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9" name="文字方塊 360"/>
          <p:cNvSpPr txBox="1">
            <a:spLocks noChangeArrowheads="1"/>
          </p:cNvSpPr>
          <p:nvPr/>
        </p:nvSpPr>
        <p:spPr bwMode="auto">
          <a:xfrm>
            <a:off x="4140200" y="5445125"/>
            <a:ext cx="89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4G BS</a:t>
            </a:r>
          </a:p>
        </p:txBody>
      </p:sp>
      <p:grpSp>
        <p:nvGrpSpPr>
          <p:cNvPr id="2" name="群組 349"/>
          <p:cNvGrpSpPr>
            <a:grpSpLocks/>
          </p:cNvGrpSpPr>
          <p:nvPr/>
        </p:nvGrpSpPr>
        <p:grpSpPr bwMode="auto">
          <a:xfrm>
            <a:off x="2411413" y="3284538"/>
            <a:ext cx="2041525" cy="1289050"/>
            <a:chOff x="4643438" y="1500174"/>
            <a:chExt cx="886618" cy="500066"/>
          </a:xfrm>
        </p:grpSpPr>
        <p:pic>
          <p:nvPicPr>
            <p:cNvPr id="26651" name="Picture 23" descr="clou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1500174"/>
              <a:ext cx="88661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9" descr="Interne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04807" y="1571612"/>
              <a:ext cx="360375" cy="37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641" name="弧形接點 168"/>
          <p:cNvCxnSpPr>
            <a:cxnSpLocks noChangeShapeType="1"/>
          </p:cNvCxnSpPr>
          <p:nvPr/>
        </p:nvCxnSpPr>
        <p:spPr bwMode="auto">
          <a:xfrm rot="10800000">
            <a:off x="1619250" y="3141663"/>
            <a:ext cx="4465638" cy="1439862"/>
          </a:xfrm>
          <a:prstGeom prst="curvedConnector3">
            <a:avLst>
              <a:gd name="adj1" fmla="val 60130"/>
            </a:avLst>
          </a:prstGeom>
          <a:noFill/>
          <a:ln w="38100" algn="ctr">
            <a:solidFill>
              <a:srgbClr val="0000FF"/>
            </a:solidFill>
            <a:round/>
            <a:headEnd type="arrow" w="med" len="med"/>
            <a:tailEnd type="arrow" w="med" len="med"/>
          </a:ln>
        </p:spPr>
      </p:cxnSp>
      <p:pic>
        <p:nvPicPr>
          <p:cNvPr id="26642" name="圖片 51" descr="lo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213" y="39338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文字方塊 169"/>
          <p:cNvSpPr txBox="1">
            <a:spLocks noChangeArrowheads="1"/>
          </p:cNvSpPr>
          <p:nvPr/>
        </p:nvSpPr>
        <p:spPr bwMode="auto">
          <a:xfrm>
            <a:off x="2555875" y="3068638"/>
            <a:ext cx="1419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VPN Tunnel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644" name="Text Box 3"/>
          <p:cNvSpPr txBox="1">
            <a:spLocks noChangeArrowheads="1"/>
          </p:cNvSpPr>
          <p:nvPr/>
        </p:nvSpPr>
        <p:spPr bwMode="auto">
          <a:xfrm>
            <a:off x="0" y="188913"/>
            <a:ext cx="762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Advanced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Solution</a:t>
            </a:r>
            <a:r>
              <a:rPr lang="zh-TW" altLang="en-US" sz="28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: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Solar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Power + Camera 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2664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5013325"/>
            <a:ext cx="5762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6115050"/>
            <a:ext cx="638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直線接點 57"/>
          <p:cNvCxnSpPr/>
          <p:nvPr/>
        </p:nvCxnSpPr>
        <p:spPr>
          <a:xfrm>
            <a:off x="6156325" y="594995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156325" y="616585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9" name="Picture 2" descr="C:\Users\jone.chen.VIVOTEK\Pictures\Cabinet\1-cabinet-APP-1-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888" y="1052513"/>
            <a:ext cx="1800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2" descr="C:\Users\jone.chen.VIVOTEK\Pictures\Cabinet\AT-CAB-CAP-001-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3663" y="5084763"/>
            <a:ext cx="10810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直線接點 153"/>
          <p:cNvCxnSpPr>
            <a:cxnSpLocks noChangeShapeType="1"/>
          </p:cNvCxnSpPr>
          <p:nvPr/>
        </p:nvCxnSpPr>
        <p:spPr bwMode="auto">
          <a:xfrm flipV="1">
            <a:off x="7019925" y="4868863"/>
            <a:ext cx="0" cy="576262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7651" name="直線接點 19"/>
          <p:cNvCxnSpPr>
            <a:cxnSpLocks noChangeShapeType="1"/>
          </p:cNvCxnSpPr>
          <p:nvPr/>
        </p:nvCxnSpPr>
        <p:spPr bwMode="auto">
          <a:xfrm flipV="1">
            <a:off x="1979613" y="2420938"/>
            <a:ext cx="0" cy="18002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27652" name="圖片 20" descr="ICON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12875"/>
            <a:ext cx="154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文字方塊 22"/>
          <p:cNvSpPr txBox="1">
            <a:spLocks noChangeArrowheads="1"/>
          </p:cNvSpPr>
          <p:nvPr/>
        </p:nvSpPr>
        <p:spPr bwMode="auto">
          <a:xfrm>
            <a:off x="539750" y="3284538"/>
            <a:ext cx="1133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cs typeface="Arial" pitchFamily="34" charset="0"/>
              </a:rPr>
              <a:t>PoE Switch </a:t>
            </a:r>
            <a:endParaRPr lang="zh-TW" altLang="en-US" sz="16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654" name="圖片 22" descr="ICON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852738"/>
            <a:ext cx="1535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圖案 39"/>
          <p:cNvCxnSpPr/>
          <p:nvPr/>
        </p:nvCxnSpPr>
        <p:spPr>
          <a:xfrm rot="5400000" flipH="1" flipV="1">
            <a:off x="7344569" y="4688682"/>
            <a:ext cx="1079500" cy="1008062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文字方塊 55"/>
          <p:cNvSpPr txBox="1">
            <a:spLocks noChangeArrowheads="1"/>
          </p:cNvSpPr>
          <p:nvPr/>
        </p:nvSpPr>
        <p:spPr bwMode="auto">
          <a:xfrm>
            <a:off x="8172450" y="5013325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Outdoor</a:t>
            </a:r>
          </a:p>
          <a:p>
            <a:r>
              <a:rPr lang="en-US" altLang="zh-TW" sz="1200" b="1">
                <a:solidFill>
                  <a:schemeClr val="tx1"/>
                </a:solidFill>
                <a:cs typeface="Arial" pitchFamily="34" charset="0"/>
              </a:rPr>
              <a:t>Camera</a:t>
            </a:r>
            <a:endParaRPr lang="zh-TW" altLang="en-US" sz="12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292600"/>
            <a:ext cx="827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708986">
            <a:off x="6223224" y="4229752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659" name="文字方塊 362"/>
          <p:cNvSpPr txBox="1">
            <a:spLocks noChangeArrowheads="1"/>
          </p:cNvSpPr>
          <p:nvPr/>
        </p:nvSpPr>
        <p:spPr bwMode="auto">
          <a:xfrm>
            <a:off x="6011863" y="4724400"/>
            <a:ext cx="725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WiFi AP 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149725"/>
            <a:ext cx="360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149725"/>
            <a:ext cx="555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 Box 3"/>
          <p:cNvSpPr txBox="1">
            <a:spLocks noChangeArrowheads="1"/>
          </p:cNvSpPr>
          <p:nvPr/>
        </p:nvSpPr>
        <p:spPr bwMode="auto">
          <a:xfrm>
            <a:off x="0" y="188913"/>
            <a:ext cx="77604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Advanced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Solution</a:t>
            </a:r>
            <a:r>
              <a:rPr lang="zh-TW" altLang="en-US" sz="28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:</a:t>
            </a:r>
            <a:r>
              <a:rPr lang="zh-TW" altLang="en-US" sz="2800" b="1" dirty="0">
                <a:ea typeface="SimSun" pitchFamily="2" charset="-122"/>
                <a:cs typeface="Arial" pitchFamily="34" charset="0"/>
              </a:rPr>
              <a:t> </a:t>
            </a:r>
            <a:r>
              <a:rPr lang="en-US" altLang="zh-TW" sz="2800" b="1" dirty="0">
                <a:ea typeface="SimSun" pitchFamily="2" charset="-122"/>
                <a:cs typeface="Arial" pitchFamily="34" charset="0"/>
              </a:rPr>
              <a:t>Solar Power </a:t>
            </a:r>
            <a:r>
              <a:rPr lang="en-US" altLang="zh-TW" sz="2800" b="1" dirty="0" smtClean="0">
                <a:ea typeface="SimSun" pitchFamily="2" charset="-122"/>
                <a:cs typeface="Arial" pitchFamily="34" charset="0"/>
              </a:rPr>
              <a:t>+ Camera  </a:t>
            </a:r>
            <a:endParaRPr lang="en-US" altLang="zh-TW" sz="2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5013325"/>
            <a:ext cx="5762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6115050"/>
            <a:ext cx="638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直線接點 57"/>
          <p:cNvCxnSpPr/>
          <p:nvPr/>
        </p:nvCxnSpPr>
        <p:spPr>
          <a:xfrm>
            <a:off x="6156325" y="594995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156325" y="616585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77072"/>
            <a:ext cx="360040" cy="8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540000" rev="0"/>
            </a:camera>
            <a:lightRig rig="threePt" dir="t"/>
          </a:scene3d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330928" y="4226663"/>
            <a:ext cx="600862" cy="5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669" name="文字方塊 362"/>
          <p:cNvSpPr txBox="1">
            <a:spLocks noChangeArrowheads="1"/>
          </p:cNvSpPr>
          <p:nvPr/>
        </p:nvSpPr>
        <p:spPr bwMode="auto">
          <a:xfrm>
            <a:off x="1763713" y="4868863"/>
            <a:ext cx="725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b="1">
                <a:solidFill>
                  <a:schemeClr val="tx1"/>
                </a:solidFill>
                <a:cs typeface="Arial" pitchFamily="34" charset="0"/>
              </a:rPr>
              <a:t>WiFi AP </a:t>
            </a:r>
            <a:endParaRPr lang="zh-TW" altLang="en-US" sz="10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670" name="Picture 2" descr="C:\Users\jone.chen.VIVOTEK\Pictures\Cabinet\1-cabinet-APP-1-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1052513"/>
            <a:ext cx="1800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" descr="C:\Users\jone.chen.VIVOTEK\Pictures\Cabinet\AT-CAB-CAP-001-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5084763"/>
            <a:ext cx="10810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221088"/>
            <a:ext cx="2695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3959225"/>
          </a:xfrm>
          <a:prstGeom prst="rect">
            <a:avLst/>
          </a:prstGeom>
          <a:solidFill>
            <a:srgbClr val="5893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/>
          </a:p>
        </p:txBody>
      </p:sp>
      <p:pic>
        <p:nvPicPr>
          <p:cNvPr id="46083" name="Picture 2" descr="THANK YOU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70929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43354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7308850" y="4797425"/>
            <a:ext cx="151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>
                <a:latin typeface="Calibri" pitchFamily="34" charset="0"/>
              </a:rPr>
              <a:t>The End</a:t>
            </a:r>
            <a:endParaRPr lang="en-US" altLang="zh-TW" sz="3200" b="1">
              <a:latin typeface="Calibri" pitchFamily="34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70564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400" b="1" i="1">
                <a:latin typeface="Calibri" pitchFamily="34" charset="0"/>
                <a:ea typeface="SimSun" pitchFamily="2" charset="-122"/>
                <a:cs typeface="Calibri" pitchFamily="34" charset="0"/>
              </a:rPr>
              <a:t>Thank you</a:t>
            </a:r>
            <a:endParaRPr lang="en-US" altLang="zh-TW" sz="440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r>
              <a:rPr lang="en-US" altLang="zh-TW" sz="4400">
                <a:latin typeface="Calibri" pitchFamily="34" charset="0"/>
                <a:ea typeface="SimSun" pitchFamily="2" charset="-122"/>
                <a:cs typeface="Calibri" pitchFamily="34" charset="0"/>
              </a:rPr>
              <a:t>             </a:t>
            </a:r>
            <a:r>
              <a:rPr lang="en-US" altLang="zh-TW" sz="4000" i="1">
                <a:latin typeface="Calibri" pitchFamily="34" charset="0"/>
                <a:ea typeface="SimSun" pitchFamily="2" charset="-122"/>
                <a:cs typeface="Calibri" pitchFamily="34" charset="0"/>
              </a:rPr>
              <a:t>for your 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07504" y="908720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61" descr="VIVOTEK cabinet-2-2-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61048"/>
            <a:ext cx="2160240" cy="230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149080"/>
            <a:ext cx="1248376" cy="17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149080"/>
            <a:ext cx="1248376" cy="17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文字方塊 5"/>
          <p:cNvSpPr txBox="1">
            <a:spLocks noChangeArrowheads="1"/>
          </p:cNvSpPr>
          <p:nvPr/>
        </p:nvSpPr>
        <p:spPr bwMode="auto">
          <a:xfrm>
            <a:off x="3923928" y="2708920"/>
            <a:ext cx="1376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AC Surge </a:t>
            </a:r>
            <a:r>
              <a:rPr lang="en-US" altLang="zh-TW" sz="1200" dirty="0">
                <a:solidFill>
                  <a:srgbClr val="FF0000"/>
                </a:solidFill>
              </a:rPr>
              <a:t>Protector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202" name="文字方塊 30"/>
          <p:cNvSpPr txBox="1">
            <a:spLocks noChangeArrowheads="1"/>
          </p:cNvSpPr>
          <p:nvPr/>
        </p:nvSpPr>
        <p:spPr bwMode="auto">
          <a:xfrm>
            <a:off x="6588125" y="2838028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>
                <a:solidFill>
                  <a:srgbClr val="FF0000"/>
                </a:solidFill>
              </a:rPr>
              <a:t>IK10, IP66</a:t>
            </a:r>
          </a:p>
          <a:p>
            <a:r>
              <a:rPr lang="en-US" altLang="zh-TW" sz="1200">
                <a:solidFill>
                  <a:srgbClr val="FF0000"/>
                </a:solidFill>
              </a:rPr>
              <a:t>-40 °C to 75 °C </a:t>
            </a:r>
          </a:p>
          <a:p>
            <a:endParaRPr lang="zh-TW" altLang="en-US" sz="1200">
              <a:solidFill>
                <a:srgbClr val="FF0000"/>
              </a:solidFill>
            </a:endParaRPr>
          </a:p>
        </p:txBody>
      </p:sp>
      <p:grpSp>
        <p:nvGrpSpPr>
          <p:cNvPr id="8207" name="群組 35"/>
          <p:cNvGrpSpPr>
            <a:grpSpLocks/>
          </p:cNvGrpSpPr>
          <p:nvPr/>
        </p:nvGrpSpPr>
        <p:grpSpPr bwMode="auto">
          <a:xfrm>
            <a:off x="5724525" y="1772816"/>
            <a:ext cx="3032125" cy="2936875"/>
            <a:chOff x="1043608" y="3429000"/>
            <a:chExt cx="3095049" cy="2984960"/>
          </a:xfrm>
        </p:grpSpPr>
        <p:sp>
          <p:nvSpPr>
            <p:cNvPr id="8216" name="橢圓 59"/>
            <p:cNvSpPr>
              <a:spLocks noChangeArrowheads="1"/>
            </p:cNvSpPr>
            <p:nvPr/>
          </p:nvSpPr>
          <p:spPr bwMode="auto">
            <a:xfrm>
              <a:off x="1133214" y="3515419"/>
              <a:ext cx="2915837" cy="2812122"/>
            </a:xfrm>
            <a:prstGeom prst="ellipse">
              <a:avLst/>
            </a:prstGeom>
            <a:noFill/>
            <a:ln w="6350" algn="ctr">
              <a:solidFill>
                <a:srgbClr val="519CE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  <a:ea typeface="SimHei" pitchFamily="49" charset="-122"/>
              </a:endParaRPr>
            </a:p>
          </p:txBody>
        </p:sp>
        <p:sp>
          <p:nvSpPr>
            <p:cNvPr id="8217" name="橢圓 60"/>
            <p:cNvSpPr>
              <a:spLocks noChangeArrowheads="1"/>
            </p:cNvSpPr>
            <p:nvPr/>
          </p:nvSpPr>
          <p:spPr bwMode="auto">
            <a:xfrm>
              <a:off x="1043608" y="3429000"/>
              <a:ext cx="3095049" cy="2984960"/>
            </a:xfrm>
            <a:prstGeom prst="ellipse">
              <a:avLst/>
            </a:prstGeom>
            <a:noFill/>
            <a:ln w="28575" algn="ctr">
              <a:solidFill>
                <a:srgbClr val="519CE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  <a:ea typeface="SimHei" pitchFamily="49" charset="-122"/>
              </a:endParaRPr>
            </a:p>
          </p:txBody>
        </p:sp>
      </p:grpSp>
      <p:pic>
        <p:nvPicPr>
          <p:cNvPr id="8208" name="圖片 61" descr="VIVOTEK cabinet-2-2-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98166"/>
            <a:ext cx="9366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圖片 62" descr="VIVOTEK cabinet-1-1-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061991"/>
            <a:ext cx="9382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圖片 63" descr="AT-WPC-001-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2549103"/>
            <a:ext cx="11160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圖片 64" descr="cabinet+SD9363-E-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22128"/>
            <a:ext cx="10398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文字方塊 43"/>
          <p:cNvSpPr txBox="1">
            <a:spLocks noChangeArrowheads="1"/>
          </p:cNvSpPr>
          <p:nvPr/>
        </p:nvSpPr>
        <p:spPr bwMode="auto">
          <a:xfrm>
            <a:off x="963613" y="5398666"/>
            <a:ext cx="6992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40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All –in-one to fit your need</a:t>
            </a:r>
          </a:p>
        </p:txBody>
      </p:sp>
      <p:sp>
        <p:nvSpPr>
          <p:cNvPr id="8215" name="標題 2"/>
          <p:cNvSpPr txBox="1">
            <a:spLocks/>
          </p:cNvSpPr>
          <p:nvPr/>
        </p:nvSpPr>
        <p:spPr bwMode="auto">
          <a:xfrm>
            <a:off x="214313" y="188640"/>
            <a:ext cx="80279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800" b="1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VIVOTEK Cabinet solution</a:t>
            </a:r>
            <a:endParaRPr kumimoji="0" lang="zh-TW" altLang="en-US" sz="2800" b="1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  <p:grpSp>
        <p:nvGrpSpPr>
          <p:cNvPr id="8195" name="群組 47"/>
          <p:cNvGrpSpPr>
            <a:grpSpLocks/>
          </p:cNvGrpSpPr>
          <p:nvPr/>
        </p:nvGrpSpPr>
        <p:grpSpPr bwMode="auto">
          <a:xfrm>
            <a:off x="684213" y="1356891"/>
            <a:ext cx="3390900" cy="3527425"/>
            <a:chOff x="856108" y="3068960"/>
            <a:chExt cx="3392265" cy="3528392"/>
          </a:xfrm>
        </p:grpSpPr>
        <p:grpSp>
          <p:nvGrpSpPr>
            <p:cNvPr id="8218" name="群組 45"/>
            <p:cNvGrpSpPr>
              <a:grpSpLocks/>
            </p:cNvGrpSpPr>
            <p:nvPr/>
          </p:nvGrpSpPr>
          <p:grpSpPr bwMode="auto">
            <a:xfrm>
              <a:off x="856108" y="3325748"/>
              <a:ext cx="3392265" cy="3271604"/>
              <a:chOff x="856108" y="3325748"/>
              <a:chExt cx="3392265" cy="3271604"/>
            </a:xfrm>
          </p:grpSpPr>
          <p:grpSp>
            <p:nvGrpSpPr>
              <p:cNvPr id="8220" name="群組 35"/>
              <p:cNvGrpSpPr>
                <a:grpSpLocks/>
              </p:cNvGrpSpPr>
              <p:nvPr/>
            </p:nvGrpSpPr>
            <p:grpSpPr bwMode="auto">
              <a:xfrm>
                <a:off x="856108" y="3325748"/>
                <a:ext cx="3392265" cy="3271604"/>
                <a:chOff x="1043608" y="3429000"/>
                <a:chExt cx="3095049" cy="2984960"/>
              </a:xfrm>
            </p:grpSpPr>
            <p:sp>
              <p:nvSpPr>
                <p:cNvPr id="8224" name="橢圓 33"/>
                <p:cNvSpPr>
                  <a:spLocks noChangeArrowheads="1"/>
                </p:cNvSpPr>
                <p:nvPr/>
              </p:nvSpPr>
              <p:spPr bwMode="auto">
                <a:xfrm>
                  <a:off x="1133214" y="3515419"/>
                  <a:ext cx="2915837" cy="2812122"/>
                </a:xfrm>
                <a:prstGeom prst="ellipse">
                  <a:avLst/>
                </a:prstGeom>
                <a:noFill/>
                <a:ln w="6350" algn="ctr">
                  <a:solidFill>
                    <a:srgbClr val="519CE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  <a:ea typeface="SimHei" pitchFamily="49" charset="-122"/>
                  </a:endParaRPr>
                </a:p>
              </p:txBody>
            </p:sp>
            <p:sp>
              <p:nvSpPr>
                <p:cNvPr id="8225" name="橢圓 27"/>
                <p:cNvSpPr>
                  <a:spLocks noChangeArrowheads="1"/>
                </p:cNvSpPr>
                <p:nvPr/>
              </p:nvSpPr>
              <p:spPr bwMode="auto">
                <a:xfrm>
                  <a:off x="1043608" y="3429000"/>
                  <a:ext cx="3095049" cy="2984960"/>
                </a:xfrm>
                <a:prstGeom prst="ellipse">
                  <a:avLst/>
                </a:prstGeom>
                <a:noFill/>
                <a:ln w="28575" algn="ctr">
                  <a:solidFill>
                    <a:srgbClr val="519C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  <a:ea typeface="SimHei" pitchFamily="49" charset="-122"/>
                  </a:endParaRPr>
                </a:p>
              </p:txBody>
            </p:sp>
          </p:grpSp>
          <p:pic>
            <p:nvPicPr>
              <p:cNvPr id="8221" name="圖片 22" descr="AW-IHT-0200-0201-S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1600" y="3717032"/>
                <a:ext cx="56962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6021288"/>
                <a:ext cx="977803" cy="506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19" name="圖片 23" descr="AW-IHS-0203-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67744" y="3068960"/>
              <a:ext cx="36522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8" name="文字方塊 18"/>
          <p:cNvSpPr txBox="1">
            <a:spLocks noChangeArrowheads="1"/>
          </p:cNvSpPr>
          <p:nvPr/>
        </p:nvSpPr>
        <p:spPr bwMode="auto">
          <a:xfrm>
            <a:off x="3347864" y="1340768"/>
            <a:ext cx="1273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err="1">
                <a:solidFill>
                  <a:srgbClr val="FF0000"/>
                </a:solidFill>
              </a:rPr>
              <a:t>PoE</a:t>
            </a:r>
            <a:r>
              <a:rPr lang="en-US" altLang="zh-TW" sz="1200" dirty="0">
                <a:solidFill>
                  <a:srgbClr val="FF0000"/>
                </a:solidFill>
              </a:rPr>
              <a:t> Switches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199" name="文字方塊 19"/>
          <p:cNvSpPr txBox="1">
            <a:spLocks noChangeArrowheads="1"/>
          </p:cNvSpPr>
          <p:nvPr/>
        </p:nvSpPr>
        <p:spPr bwMode="auto">
          <a:xfrm>
            <a:off x="107504" y="1484784"/>
            <a:ext cx="1511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2/30/80KM</a:t>
            </a:r>
          </a:p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 Media Converter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200" name="文字方塊 20"/>
          <p:cNvSpPr txBox="1">
            <a:spLocks noChangeArrowheads="1"/>
          </p:cNvSpPr>
          <p:nvPr/>
        </p:nvSpPr>
        <p:spPr bwMode="auto">
          <a:xfrm>
            <a:off x="0" y="4479503"/>
            <a:ext cx="1163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200">
                <a:solidFill>
                  <a:srgbClr val="FF0000"/>
                </a:solidFill>
              </a:rPr>
              <a:t>80/120/240W</a:t>
            </a:r>
          </a:p>
          <a:p>
            <a:pPr algn="ctr"/>
            <a:r>
              <a:rPr lang="en-US" altLang="zh-TW" sz="1200">
                <a:solidFill>
                  <a:srgbClr val="FF0000"/>
                </a:solidFill>
              </a:rPr>
              <a:t>Power Supply</a:t>
            </a:r>
            <a:endParaRPr lang="zh-TW" altLang="en-US" sz="1200">
              <a:solidFill>
                <a:srgbClr val="FF0000"/>
              </a:solidFill>
            </a:endParaRPr>
          </a:p>
        </p:txBody>
      </p:sp>
      <p:sp>
        <p:nvSpPr>
          <p:cNvPr id="8201" name="文字方塊 21"/>
          <p:cNvSpPr txBox="1">
            <a:spLocks noChangeArrowheads="1"/>
          </p:cNvSpPr>
          <p:nvPr/>
        </p:nvSpPr>
        <p:spPr bwMode="auto">
          <a:xfrm>
            <a:off x="107504" y="2636912"/>
            <a:ext cx="827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MCB Fuse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pic>
        <p:nvPicPr>
          <p:cNvPr id="8204" name="圖片 52" descr="AW-IHT-0600-0601-2-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1685503"/>
            <a:ext cx="333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3012653"/>
            <a:ext cx="3413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2924944"/>
            <a:ext cx="5032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字方塊 18"/>
          <p:cNvSpPr txBox="1">
            <a:spLocks noChangeArrowheads="1"/>
          </p:cNvSpPr>
          <p:nvPr/>
        </p:nvSpPr>
        <p:spPr bwMode="auto">
          <a:xfrm>
            <a:off x="1907704" y="980728"/>
            <a:ext cx="1273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 err="1">
                <a:solidFill>
                  <a:srgbClr val="FF0000"/>
                </a:solidFill>
              </a:rPr>
              <a:t>PoE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Injector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pic>
        <p:nvPicPr>
          <p:cNvPr id="36" name="圖片 26" descr="AT-PSP-010-001-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4221088"/>
            <a:ext cx="696824" cy="5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字方塊 21"/>
          <p:cNvSpPr txBox="1">
            <a:spLocks noChangeArrowheads="1"/>
          </p:cNvSpPr>
          <p:nvPr/>
        </p:nvSpPr>
        <p:spPr bwMode="auto">
          <a:xfrm>
            <a:off x="3707904" y="436510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200" dirty="0" err="1" smtClean="0">
                <a:solidFill>
                  <a:srgbClr val="FF0000"/>
                </a:solidFill>
              </a:rPr>
              <a:t>PoE</a:t>
            </a:r>
            <a:r>
              <a:rPr lang="en-US" altLang="zh-TW" sz="1200" dirty="0" smtClean="0">
                <a:solidFill>
                  <a:srgbClr val="FF0000"/>
                </a:solidFill>
              </a:rPr>
              <a:t> Surge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Protector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pic>
        <p:nvPicPr>
          <p:cNvPr id="33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2492896"/>
            <a:ext cx="1512168" cy="16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方塊 1"/>
          <p:cNvSpPr txBox="1">
            <a:spLocks noChangeArrowheads="1"/>
          </p:cNvSpPr>
          <p:nvPr/>
        </p:nvSpPr>
        <p:spPr bwMode="auto">
          <a:xfrm>
            <a:off x="0" y="188913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Key Features</a:t>
            </a:r>
            <a:endParaRPr lang="zh-TW" altLang="en-US" sz="2800" b="1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628800"/>
            <a:ext cx="560387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solidFill>
                  <a:srgbClr val="3484CC"/>
                </a:solidFill>
                <a:cs typeface="Arial" pitchFamily="34" charset="0"/>
              </a:rPr>
              <a:t>• </a:t>
            </a:r>
            <a:r>
              <a:rPr lang="en-US" altLang="zh-TW" sz="1800" b="1" i="1" dirty="0" smtClean="0">
                <a:solidFill>
                  <a:srgbClr val="3484CC"/>
                </a:solidFill>
                <a:cs typeface="Arial" pitchFamily="34" charset="0"/>
              </a:rPr>
              <a:t>Compatible </a:t>
            </a: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with VIVOTEK speed dome(SD936x </a:t>
            </a:r>
            <a:r>
              <a:rPr lang="en-US" altLang="zh-TW" sz="1800" b="1" i="1" dirty="0" smtClean="0">
                <a:solidFill>
                  <a:srgbClr val="3484CC"/>
                </a:solidFill>
                <a:cs typeface="Arial" pitchFamily="34" charset="0"/>
              </a:rPr>
              <a:t>Series),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DFKai-SB"/>
                <a:cs typeface="Arial" pitchFamily="34" charset="0"/>
              </a:rPr>
              <a:t>Bullet</a:t>
            </a:r>
            <a:r>
              <a:rPr kumimoji="0" lang="en-US" altLang="zh-TW" sz="1800" b="1" i="1" dirty="0">
                <a:solidFill>
                  <a:srgbClr val="3484CC"/>
                </a:solidFill>
                <a:ea typeface="DFKai-SB"/>
                <a:cs typeface="Arial" pitchFamily="34" charset="0"/>
              </a:rPr>
              <a:t>, Dome,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DFKai-SB"/>
                <a:cs typeface="Arial" pitchFamily="34" charset="0"/>
              </a:rPr>
              <a:t>Enclosure and Daisy-Chain </a:t>
            </a:r>
            <a:r>
              <a:rPr kumimoji="0" lang="en-US" altLang="zh-TW" sz="1800" b="1" i="1" dirty="0" err="1">
                <a:solidFill>
                  <a:srgbClr val="3484CC"/>
                </a:solidFill>
                <a:ea typeface="DFKai-SB"/>
                <a:cs typeface="Arial" pitchFamily="34" charset="0"/>
              </a:rPr>
              <a:t>PoE</a:t>
            </a:r>
            <a:r>
              <a:rPr kumimoji="0" lang="en-US" altLang="zh-TW" sz="1800" b="1" i="1" dirty="0">
                <a:solidFill>
                  <a:srgbClr val="3484CC"/>
                </a:solidFill>
                <a:ea typeface="DFKai-SB"/>
                <a:cs typeface="Arial" pitchFamily="34" charset="0"/>
              </a:rPr>
              <a:t> c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DFKai-SB"/>
                <a:cs typeface="Arial" pitchFamily="34" charset="0"/>
              </a:rPr>
              <a:t>amera. </a:t>
            </a:r>
            <a:endParaRPr kumimoji="0" lang="en-US" altLang="zh-TW" sz="1800" b="1" i="1" dirty="0">
              <a:solidFill>
                <a:srgbClr val="3484CC"/>
              </a:solidFill>
              <a:ea typeface="DFKai-SB"/>
              <a:cs typeface="Arial" pitchFamily="34" charset="0"/>
            </a:endParaRPr>
          </a:p>
          <a:p>
            <a:pPr>
              <a:defRPr/>
            </a:pPr>
            <a:endParaRPr lang="en-US" altLang="zh-TW" sz="1800" b="1" i="1" dirty="0">
              <a:solidFill>
                <a:srgbClr val="3484CC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• Single and multiple camera applications</a:t>
            </a:r>
          </a:p>
          <a:p>
            <a:pPr>
              <a:defRPr/>
            </a:pPr>
            <a:endParaRPr lang="en-US" altLang="zh-TW" sz="1800" b="1" i="1" dirty="0">
              <a:solidFill>
                <a:srgbClr val="3484CC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• Weather-proof IP66-rated, vandal-proof IK10-rated </a:t>
            </a:r>
          </a:p>
          <a:p>
            <a:pPr>
              <a:defRPr/>
            </a:pPr>
            <a:endParaRPr lang="en-US" altLang="zh-TW" sz="1800" b="1" i="1" dirty="0">
              <a:solidFill>
                <a:srgbClr val="3484CC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• Integrate with IP cameras, fiber </a:t>
            </a:r>
            <a:r>
              <a:rPr lang="en-US" altLang="zh-TW" sz="1800" b="1" i="1" dirty="0" smtClean="0">
                <a:solidFill>
                  <a:srgbClr val="3484CC"/>
                </a:solidFill>
                <a:cs typeface="Arial" pitchFamily="34" charset="0"/>
              </a:rPr>
              <a:t>converter, industrial </a:t>
            </a:r>
            <a:r>
              <a:rPr lang="en-US" altLang="zh-TW" sz="1800" b="1" i="1" dirty="0" err="1" smtClean="0">
                <a:solidFill>
                  <a:srgbClr val="3484CC"/>
                </a:solidFill>
                <a:cs typeface="Arial" pitchFamily="34" charset="0"/>
              </a:rPr>
              <a:t>PoE</a:t>
            </a:r>
            <a:r>
              <a:rPr lang="en-US" altLang="zh-TW" sz="1800" b="1" i="1" dirty="0" smtClean="0">
                <a:solidFill>
                  <a:srgbClr val="3484CC"/>
                </a:solidFill>
                <a:cs typeface="Arial" pitchFamily="34" charset="0"/>
              </a:rPr>
              <a:t> solution, </a:t>
            </a: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surge protector, power supply, MCB Fuse to be installed in a single cabinet </a:t>
            </a:r>
          </a:p>
          <a:p>
            <a:pPr>
              <a:defRPr/>
            </a:pPr>
            <a:endParaRPr lang="zh-TW" altLang="en-US" sz="1800" b="1" i="1" dirty="0">
              <a:solidFill>
                <a:srgbClr val="3484CC"/>
              </a:solidFill>
              <a:cs typeface="Arial" pitchFamily="34" charset="0"/>
            </a:endParaRPr>
          </a:p>
          <a:p>
            <a:pPr marL="342900" indent="-342900">
              <a:defRPr/>
            </a:pP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• Temperature</a:t>
            </a:r>
            <a:r>
              <a:rPr lang="zh-TW" altLang="en-US" sz="1800" b="1" i="1" dirty="0">
                <a:solidFill>
                  <a:srgbClr val="3484CC"/>
                </a:solidFill>
                <a:cs typeface="Arial" pitchFamily="34" charset="0"/>
              </a:rPr>
              <a:t> </a:t>
            </a: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:</a:t>
            </a:r>
            <a:r>
              <a:rPr lang="zh-TW" altLang="en-US" sz="1800" b="1" i="1" dirty="0">
                <a:solidFill>
                  <a:srgbClr val="3484CC"/>
                </a:solidFill>
                <a:cs typeface="Arial" pitchFamily="34" charset="0"/>
              </a:rPr>
              <a:t> </a:t>
            </a:r>
            <a:r>
              <a:rPr lang="en-US" altLang="zh-TW" sz="1800" b="1" i="1" dirty="0">
                <a:solidFill>
                  <a:srgbClr val="3484CC"/>
                </a:solidFill>
                <a:cs typeface="Arial" pitchFamily="34" charset="0"/>
              </a:rPr>
              <a:t>-40~75 °C </a:t>
            </a:r>
            <a:endParaRPr lang="en-US" altLang="zh-TW" sz="1400" b="1" i="1" dirty="0">
              <a:solidFill>
                <a:srgbClr val="3484CC"/>
              </a:solidFill>
              <a:cs typeface="Arial" pitchFamily="34" charset="0"/>
            </a:endParaRPr>
          </a:p>
        </p:txBody>
      </p:sp>
      <p:pic>
        <p:nvPicPr>
          <p:cNvPr id="11269" name="圖片 61" descr="VIVOTEK cabinet-2-2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286436" cy="13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圖片 63" descr="AT-WPC-001-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1749921" cy="20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圖片 64" descr="cabinet+SD9363-E-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2936"/>
            <a:ext cx="16414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8530" y="2282387"/>
            <a:ext cx="59939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4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Why VIVOTEK Cabinet?</a:t>
            </a:r>
            <a:endParaRPr lang="zh-TW" altLang="en-US" sz="4000" b="1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30480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方塊 5"/>
          <p:cNvSpPr txBox="1">
            <a:spLocks noChangeArrowheads="1"/>
          </p:cNvSpPr>
          <p:nvPr/>
        </p:nvSpPr>
        <p:spPr bwMode="auto">
          <a:xfrm>
            <a:off x="0" y="188913"/>
            <a:ext cx="7020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/>
              <a:t>Selling </a:t>
            </a:r>
            <a:r>
              <a:rPr lang="en-US" altLang="zh-TW" sz="2800" b="1" dirty="0" smtClean="0"/>
              <a:t>Points : One-Stop Power Box </a:t>
            </a:r>
            <a:endParaRPr lang="zh-TW" altLang="en-US" sz="2800" b="1" dirty="0"/>
          </a:p>
        </p:txBody>
      </p:sp>
      <p:sp>
        <p:nvSpPr>
          <p:cNvPr id="9219" name="矩形 6"/>
          <p:cNvSpPr>
            <a:spLocks noChangeArrowheads="1"/>
          </p:cNvSpPr>
          <p:nvPr/>
        </p:nvSpPr>
        <p:spPr bwMode="auto">
          <a:xfrm>
            <a:off x="251520" y="980728"/>
            <a:ext cx="858222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One-stop shop: integrate industrial </a:t>
            </a:r>
            <a:r>
              <a:rPr kumimoji="0" lang="en-US" altLang="zh-TW" sz="1800" b="1" i="1" dirty="0" err="1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PoE</a:t>
            </a:r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switch/injector, </a:t>
            </a:r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power supply,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and </a:t>
            </a:r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surge protector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kit </a:t>
            </a:r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in a single box </a:t>
            </a:r>
          </a:p>
          <a:p>
            <a:endParaRPr kumimoji="0" lang="en-US" altLang="zh-TW" sz="1800" b="1" i="1" dirty="0">
              <a:solidFill>
                <a:srgbClr val="3484CC"/>
              </a:solidFill>
              <a:ea typeface="標楷體" pitchFamily="65" charset="-120"/>
              <a:cs typeface="Arial" pitchFamily="34" charset="0"/>
            </a:endParaRPr>
          </a:p>
          <a:p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Easy installation and save </a:t>
            </a:r>
            <a:r>
              <a:rPr kumimoji="0" lang="en-US" altLang="zh-TW" sz="1800" b="1" i="1" dirty="0" smtClean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maintenance </a:t>
            </a:r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cost</a:t>
            </a:r>
          </a:p>
          <a:p>
            <a:endParaRPr kumimoji="0" lang="en-US" altLang="zh-TW" sz="1800" b="1" i="1" dirty="0">
              <a:solidFill>
                <a:srgbClr val="3484CC"/>
              </a:solidFill>
              <a:ea typeface="標楷體" pitchFamily="65" charset="-120"/>
              <a:cs typeface="Arial" pitchFamily="34" charset="0"/>
            </a:endParaRPr>
          </a:p>
          <a:p>
            <a:r>
              <a:rPr kumimoji="0" lang="en-US" altLang="zh-TW" sz="1800" b="1" i="1" dirty="0">
                <a:solidFill>
                  <a:srgbClr val="3484CC"/>
                </a:solidFill>
                <a:ea typeface="標楷體" pitchFamily="65" charset="-120"/>
                <a:cs typeface="Arial" pitchFamily="34" charset="0"/>
              </a:rPr>
              <a:t>One box can support multiple cameras application</a:t>
            </a:r>
          </a:p>
          <a:p>
            <a:endParaRPr lang="en-US" altLang="zh-TW" sz="1400" dirty="0">
              <a:solidFill>
                <a:schemeClr val="tx1"/>
              </a:solidFill>
              <a:ea typeface="標楷體" pitchFamily="65" charset="-120"/>
              <a:cs typeface="Arial" pitchFamily="34" charset="0"/>
            </a:endParaRPr>
          </a:p>
          <a:p>
            <a:endParaRPr lang="en-US" altLang="zh-TW" sz="1400" dirty="0">
              <a:solidFill>
                <a:schemeClr val="tx1"/>
              </a:solidFill>
              <a:ea typeface="標楷體" pitchFamily="65" charset="-120"/>
              <a:cs typeface="Arial" pitchFamily="34" charset="0"/>
            </a:endParaRPr>
          </a:p>
          <a:p>
            <a:endParaRPr lang="en-US" altLang="zh-TW" sz="1400" dirty="0">
              <a:solidFill>
                <a:schemeClr val="tx1"/>
              </a:solidFill>
              <a:ea typeface="標楷體" pitchFamily="65" charset="-120"/>
              <a:cs typeface="Arial" pitchFamily="34" charset="0"/>
            </a:endParaRPr>
          </a:p>
          <a:p>
            <a:endParaRPr lang="en-US" altLang="zh-TW" sz="1400" dirty="0">
              <a:solidFill>
                <a:schemeClr val="tx1"/>
              </a:solidFill>
              <a:ea typeface="標楷體" pitchFamily="65" charset="-120"/>
              <a:cs typeface="Arial" pitchFamily="34" charset="0"/>
            </a:endParaRPr>
          </a:p>
        </p:txBody>
      </p:sp>
      <p:grpSp>
        <p:nvGrpSpPr>
          <p:cNvPr id="9222" name="群組 20"/>
          <p:cNvGrpSpPr>
            <a:grpSpLocks/>
          </p:cNvGrpSpPr>
          <p:nvPr/>
        </p:nvGrpSpPr>
        <p:grpSpPr bwMode="auto">
          <a:xfrm>
            <a:off x="6562909" y="4000502"/>
            <a:ext cx="1223671" cy="2411411"/>
            <a:chOff x="5715008" y="2249478"/>
            <a:chExt cx="1357322" cy="2967060"/>
          </a:xfrm>
        </p:grpSpPr>
        <p:sp>
          <p:nvSpPr>
            <p:cNvPr id="9228" name="圓角矩形 23"/>
            <p:cNvSpPr>
              <a:spLocks noChangeArrowheads="1"/>
            </p:cNvSpPr>
            <p:nvPr/>
          </p:nvSpPr>
          <p:spPr bwMode="auto">
            <a:xfrm>
              <a:off x="6286512" y="2249478"/>
              <a:ext cx="214314" cy="29654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SimHei" pitchFamily="49" charset="-122"/>
              </a:endParaRPr>
            </a:p>
          </p:txBody>
        </p:sp>
        <p:cxnSp>
          <p:nvCxnSpPr>
            <p:cNvPr id="9229" name="直線接點 26"/>
            <p:cNvCxnSpPr>
              <a:cxnSpLocks noChangeShapeType="1"/>
            </p:cNvCxnSpPr>
            <p:nvPr/>
          </p:nvCxnSpPr>
          <p:spPr bwMode="auto">
            <a:xfrm>
              <a:off x="6500826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直線接點 30"/>
            <p:cNvCxnSpPr>
              <a:cxnSpLocks noChangeShapeType="1"/>
            </p:cNvCxnSpPr>
            <p:nvPr/>
          </p:nvCxnSpPr>
          <p:spPr bwMode="auto">
            <a:xfrm>
              <a:off x="6500826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1" name="直線接點 31"/>
            <p:cNvCxnSpPr>
              <a:cxnSpLocks noChangeShapeType="1"/>
            </p:cNvCxnSpPr>
            <p:nvPr/>
          </p:nvCxnSpPr>
          <p:spPr bwMode="auto">
            <a:xfrm>
              <a:off x="5715008" y="2678107"/>
              <a:ext cx="57150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2" name="直線接點 32"/>
            <p:cNvCxnSpPr>
              <a:cxnSpLocks noChangeShapeType="1"/>
            </p:cNvCxnSpPr>
            <p:nvPr/>
          </p:nvCxnSpPr>
          <p:spPr bwMode="auto">
            <a:xfrm>
              <a:off x="5929322" y="2392355"/>
              <a:ext cx="35719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3" name="直線接點 33"/>
            <p:cNvCxnSpPr>
              <a:cxnSpLocks noChangeShapeType="1"/>
            </p:cNvCxnSpPr>
            <p:nvPr/>
          </p:nvCxnSpPr>
          <p:spPr bwMode="auto">
            <a:xfrm>
              <a:off x="5929322" y="5214950"/>
              <a:ext cx="92869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172" y="5056053"/>
            <a:ext cx="850233" cy="10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196" y="3714750"/>
            <a:ext cx="65548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146550"/>
            <a:ext cx="65548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47"/>
          <p:cNvGrpSpPr>
            <a:grpSpLocks/>
          </p:cNvGrpSpPr>
          <p:nvPr/>
        </p:nvGrpSpPr>
        <p:grpSpPr bwMode="auto">
          <a:xfrm>
            <a:off x="1008590" y="3538638"/>
            <a:ext cx="3038242" cy="3053860"/>
            <a:chOff x="856108" y="3068960"/>
            <a:chExt cx="3392265" cy="3528392"/>
          </a:xfrm>
        </p:grpSpPr>
        <p:grpSp>
          <p:nvGrpSpPr>
            <p:cNvPr id="33" name="群組 45"/>
            <p:cNvGrpSpPr>
              <a:grpSpLocks/>
            </p:cNvGrpSpPr>
            <p:nvPr/>
          </p:nvGrpSpPr>
          <p:grpSpPr bwMode="auto">
            <a:xfrm>
              <a:off x="856108" y="3325748"/>
              <a:ext cx="3392265" cy="3271604"/>
              <a:chOff x="856108" y="3325748"/>
              <a:chExt cx="3392265" cy="3271604"/>
            </a:xfrm>
          </p:grpSpPr>
          <p:grpSp>
            <p:nvGrpSpPr>
              <p:cNvPr id="35" name="群組 35"/>
              <p:cNvGrpSpPr>
                <a:grpSpLocks/>
              </p:cNvGrpSpPr>
              <p:nvPr/>
            </p:nvGrpSpPr>
            <p:grpSpPr bwMode="auto">
              <a:xfrm>
                <a:off x="856108" y="3325748"/>
                <a:ext cx="3392265" cy="3271604"/>
                <a:chOff x="1043608" y="3429000"/>
                <a:chExt cx="3095049" cy="2984960"/>
              </a:xfrm>
            </p:grpSpPr>
            <p:sp>
              <p:nvSpPr>
                <p:cNvPr id="39" name="橢圓 33"/>
                <p:cNvSpPr>
                  <a:spLocks noChangeArrowheads="1"/>
                </p:cNvSpPr>
                <p:nvPr/>
              </p:nvSpPr>
              <p:spPr bwMode="auto">
                <a:xfrm>
                  <a:off x="1133214" y="3515419"/>
                  <a:ext cx="2915837" cy="2812122"/>
                </a:xfrm>
                <a:prstGeom prst="ellipse">
                  <a:avLst/>
                </a:prstGeom>
                <a:noFill/>
                <a:ln w="6350" algn="ctr">
                  <a:solidFill>
                    <a:srgbClr val="519CE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  <a:ea typeface="SimHei" pitchFamily="49" charset="-122"/>
                  </a:endParaRPr>
                </a:p>
              </p:txBody>
            </p:sp>
            <p:sp>
              <p:nvSpPr>
                <p:cNvPr id="40" name="橢圓 27"/>
                <p:cNvSpPr>
                  <a:spLocks noChangeArrowheads="1"/>
                </p:cNvSpPr>
                <p:nvPr/>
              </p:nvSpPr>
              <p:spPr bwMode="auto">
                <a:xfrm>
                  <a:off x="1043608" y="3429000"/>
                  <a:ext cx="3095049" cy="2984960"/>
                </a:xfrm>
                <a:prstGeom prst="ellipse">
                  <a:avLst/>
                </a:prstGeom>
                <a:noFill/>
                <a:ln w="28575" algn="ctr">
                  <a:solidFill>
                    <a:srgbClr val="519C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  <a:ea typeface="SimHei" pitchFamily="49" charset="-122"/>
                  </a:endParaRPr>
                </a:p>
              </p:txBody>
            </p:sp>
          </p:grpSp>
          <p:pic>
            <p:nvPicPr>
              <p:cNvPr id="36" name="圖片 22" descr="AW-IHT-0200-0201-S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3717032"/>
                <a:ext cx="56962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6021288"/>
                <a:ext cx="977803" cy="506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圖片 23" descr="AW-IHS-0203-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3068960"/>
              <a:ext cx="36522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文字方塊 18"/>
          <p:cNvSpPr txBox="1">
            <a:spLocks noChangeArrowheads="1"/>
          </p:cNvSpPr>
          <p:nvPr/>
        </p:nvSpPr>
        <p:spPr bwMode="auto">
          <a:xfrm>
            <a:off x="3395218" y="3524680"/>
            <a:ext cx="11407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dirty="0" err="1">
                <a:solidFill>
                  <a:srgbClr val="FF0000"/>
                </a:solidFill>
              </a:rPr>
              <a:t>PoE</a:t>
            </a:r>
            <a:r>
              <a:rPr lang="en-US" altLang="zh-TW" sz="1100" dirty="0">
                <a:solidFill>
                  <a:srgbClr val="FF0000"/>
                </a:solidFill>
              </a:rPr>
              <a:t> Switches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24" name="文字方塊 19"/>
          <p:cNvSpPr txBox="1">
            <a:spLocks noChangeArrowheads="1"/>
          </p:cNvSpPr>
          <p:nvPr/>
        </p:nvSpPr>
        <p:spPr bwMode="auto">
          <a:xfrm>
            <a:off x="323528" y="3645024"/>
            <a:ext cx="1354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2/30/80KM</a:t>
            </a:r>
          </a:p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 Media Converter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25" name="文字方塊 20"/>
          <p:cNvSpPr txBox="1">
            <a:spLocks noChangeArrowheads="1"/>
          </p:cNvSpPr>
          <p:nvPr/>
        </p:nvSpPr>
        <p:spPr bwMode="auto">
          <a:xfrm>
            <a:off x="395536" y="6242033"/>
            <a:ext cx="10426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80/120/240W</a:t>
            </a:r>
          </a:p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Power Supply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26" name="文字方塊 21"/>
          <p:cNvSpPr txBox="1">
            <a:spLocks noChangeArrowheads="1"/>
          </p:cNvSpPr>
          <p:nvPr/>
        </p:nvSpPr>
        <p:spPr bwMode="auto">
          <a:xfrm>
            <a:off x="179512" y="5013176"/>
            <a:ext cx="7410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dirty="0">
                <a:solidFill>
                  <a:srgbClr val="FF0000"/>
                </a:solidFill>
              </a:rPr>
              <a:t>MCB </a:t>
            </a: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Fuse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pic>
        <p:nvPicPr>
          <p:cNvPr id="27" name="圖片 52" descr="AW-IHT-0600-0601-2-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1928" y="3823133"/>
            <a:ext cx="298704" cy="6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144" y="4972111"/>
            <a:ext cx="305815" cy="5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797152"/>
            <a:ext cx="450900" cy="6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字方塊 18"/>
          <p:cNvSpPr txBox="1">
            <a:spLocks noChangeArrowheads="1"/>
          </p:cNvSpPr>
          <p:nvPr/>
        </p:nvSpPr>
        <p:spPr bwMode="auto">
          <a:xfrm>
            <a:off x="2104837" y="3212976"/>
            <a:ext cx="11407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dirty="0" err="1">
                <a:solidFill>
                  <a:srgbClr val="FF0000"/>
                </a:solidFill>
              </a:rPr>
              <a:t>PoE</a:t>
            </a:r>
            <a:r>
              <a:rPr lang="en-US" altLang="zh-TW" sz="1100" dirty="0">
                <a:solidFill>
                  <a:srgbClr val="FF0000"/>
                </a:solidFill>
              </a:rPr>
              <a:t> </a:t>
            </a:r>
            <a:r>
              <a:rPr lang="en-US" altLang="zh-TW" sz="1100" dirty="0" smtClean="0">
                <a:solidFill>
                  <a:srgbClr val="FF0000"/>
                </a:solidFill>
              </a:rPr>
              <a:t>Injector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3717032"/>
            <a:ext cx="828676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4221088"/>
            <a:ext cx="828676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字方塊 21"/>
          <p:cNvSpPr txBox="1">
            <a:spLocks noChangeArrowheads="1"/>
          </p:cNvSpPr>
          <p:nvPr/>
        </p:nvSpPr>
        <p:spPr bwMode="auto">
          <a:xfrm>
            <a:off x="4283968" y="5013176"/>
            <a:ext cx="9361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AC Surge</a:t>
            </a: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Protector</a:t>
            </a:r>
            <a:endParaRPr lang="zh-TW" altLang="en-US" sz="1100" dirty="0" smtClean="0">
              <a:solidFill>
                <a:srgbClr val="FF0000"/>
              </a:solidFill>
            </a:endParaRPr>
          </a:p>
        </p:txBody>
      </p:sp>
      <p:pic>
        <p:nvPicPr>
          <p:cNvPr id="43" name="圖片 26" descr="AT-PSP-010-001-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5949280"/>
            <a:ext cx="696824" cy="5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字方塊 21"/>
          <p:cNvSpPr txBox="1">
            <a:spLocks noChangeArrowheads="1"/>
          </p:cNvSpPr>
          <p:nvPr/>
        </p:nvSpPr>
        <p:spPr bwMode="auto">
          <a:xfrm>
            <a:off x="3851920" y="6093296"/>
            <a:ext cx="9361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dirty="0" err="1" smtClean="0">
                <a:solidFill>
                  <a:srgbClr val="FF0000"/>
                </a:solidFill>
              </a:rPr>
              <a:t>PoE</a:t>
            </a:r>
            <a:r>
              <a:rPr lang="en-US" altLang="zh-TW" sz="1100" dirty="0" smtClean="0">
                <a:solidFill>
                  <a:srgbClr val="FF0000"/>
                </a:solidFill>
              </a:rPr>
              <a:t> Surge</a:t>
            </a: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Protector</a:t>
            </a:r>
            <a:endParaRPr lang="zh-TW" altLang="en-US" sz="1100" dirty="0" smtClean="0">
              <a:solidFill>
                <a:srgbClr val="FF0000"/>
              </a:solidFill>
            </a:endParaRPr>
          </a:p>
        </p:txBody>
      </p:sp>
      <p:pic>
        <p:nvPicPr>
          <p:cNvPr id="38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4509120"/>
            <a:ext cx="1245089" cy="13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5"/>
          <p:cNvSpPr txBox="1">
            <a:spLocks noChangeArrowheads="1"/>
          </p:cNvSpPr>
          <p:nvPr/>
        </p:nvSpPr>
        <p:spPr bwMode="auto">
          <a:xfrm>
            <a:off x="0" y="188913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Selling Points-Safety</a:t>
            </a:r>
            <a:endParaRPr lang="zh-TW" altLang="en-US" sz="2800" b="1"/>
          </a:p>
        </p:txBody>
      </p:sp>
      <p:sp>
        <p:nvSpPr>
          <p:cNvPr id="10243" name="矩形 6"/>
          <p:cNvSpPr>
            <a:spLocks noChangeArrowheads="1"/>
          </p:cNvSpPr>
          <p:nvPr/>
        </p:nvSpPr>
        <p:spPr bwMode="auto">
          <a:xfrm>
            <a:off x="285750" y="1000125"/>
            <a:ext cx="62865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i="1" dirty="0" smtClean="0">
                <a:solidFill>
                  <a:srgbClr val="3484CC"/>
                </a:solidFill>
                <a:cs typeface="Arial" pitchFamily="34" charset="0"/>
                <a:sym typeface="Wingdings" pitchFamily="2" charset="2"/>
              </a:rPr>
              <a:t>Safety issue</a:t>
            </a:r>
            <a:endParaRPr lang="en-US" altLang="zh-TW" sz="2000" b="1" i="1" dirty="0" smtClean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2000" b="1" i="1" dirty="0" smtClean="0">
                <a:solidFill>
                  <a:srgbClr val="3484CC"/>
                </a:solidFill>
                <a:cs typeface="Arial" pitchFamily="34" charset="0"/>
              </a:rPr>
              <a:t>Integrate </a:t>
            </a:r>
            <a:r>
              <a:rPr lang="en-US" altLang="zh-TW" sz="2000" b="1" i="1" dirty="0">
                <a:solidFill>
                  <a:srgbClr val="FF0000"/>
                </a:solidFill>
                <a:cs typeface="Arial" pitchFamily="34" charset="0"/>
              </a:rPr>
              <a:t>AC/</a:t>
            </a:r>
            <a:r>
              <a:rPr lang="en-US" altLang="zh-TW" sz="2000" b="1" i="1" dirty="0" err="1">
                <a:solidFill>
                  <a:srgbClr val="FF0000"/>
                </a:solidFill>
                <a:cs typeface="Arial" pitchFamily="34" charset="0"/>
              </a:rPr>
              <a:t>PoE</a:t>
            </a:r>
            <a:r>
              <a:rPr lang="en-US" altLang="zh-TW" sz="2000" b="1" i="1" dirty="0">
                <a:solidFill>
                  <a:srgbClr val="FF0000"/>
                </a:solidFill>
                <a:cs typeface="Arial" pitchFamily="34" charset="0"/>
              </a:rPr>
              <a:t> surge </a:t>
            </a:r>
            <a:r>
              <a:rPr lang="en-US" altLang="zh-TW" sz="2000" b="1" i="1" dirty="0" smtClean="0">
                <a:solidFill>
                  <a:srgbClr val="3484CC"/>
                </a:solidFill>
                <a:cs typeface="Arial" pitchFamily="34" charset="0"/>
              </a:rPr>
              <a:t>protector</a:t>
            </a:r>
            <a:endParaRPr lang="en-US" altLang="zh-TW" sz="2000" b="1" i="1" dirty="0">
              <a:solidFill>
                <a:srgbClr val="3484CC"/>
              </a:solidFill>
              <a:cs typeface="Arial" pitchFamily="34" charset="0"/>
            </a:endParaRPr>
          </a:p>
          <a:p>
            <a:r>
              <a:rPr lang="en-US" altLang="zh-TW" sz="2000" b="1" i="1" dirty="0">
                <a:solidFill>
                  <a:srgbClr val="3484CC"/>
                </a:solidFill>
                <a:cs typeface="Arial" pitchFamily="34" charset="0"/>
                <a:sym typeface="Wingdings" pitchFamily="2" charset="2"/>
              </a:rPr>
              <a:t>Door open/close detection </a:t>
            </a:r>
            <a:r>
              <a:rPr lang="en-US" altLang="zh-TW" sz="2000" b="1" i="1" dirty="0" smtClean="0">
                <a:solidFill>
                  <a:srgbClr val="3484CC"/>
                </a:solidFill>
                <a:cs typeface="Arial" pitchFamily="34" charset="0"/>
                <a:sym typeface="Wingdings" pitchFamily="2" charset="2"/>
              </a:rPr>
              <a:t>switch</a:t>
            </a:r>
            <a:endParaRPr lang="en-US" altLang="zh-TW" sz="2000" b="1" i="1" dirty="0">
              <a:solidFill>
                <a:srgbClr val="3484CC"/>
              </a:solidFill>
              <a:cs typeface="Arial" pitchFamily="34" charset="0"/>
              <a:sym typeface="Wingdings" pitchFamily="2" charset="2"/>
            </a:endParaRPr>
          </a:p>
          <a:p>
            <a:endParaRPr lang="en-US" altLang="zh-TW" sz="160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  <a:p>
            <a:endParaRPr lang="en-US" altLang="zh-TW" sz="160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  <a:p>
            <a:endParaRPr lang="en-US" altLang="zh-TW" sz="1600" dirty="0">
              <a:solidFill>
                <a:schemeClr val="tx1"/>
              </a:solidFill>
              <a:cs typeface="Arial" pitchFamily="34" charset="0"/>
            </a:endParaRPr>
          </a:p>
          <a:p>
            <a:endParaRPr kumimoji="0" lang="en-US" altLang="zh-TW" sz="1600" dirty="0">
              <a:solidFill>
                <a:srgbClr val="000000"/>
              </a:solidFill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0244" name="Picture 5" descr="C:\Users\ivy.lee\AppData\Roaming\Skype\huayulee0519\media_messaging\media_cache_v2\^0C78BB8EB6CCBAC6B2A6DFB010A372D1F8E6AE8371EF513D3F^pimgpsh_fullsize_di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738438"/>
            <a:ext cx="2435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jone.chen.VIVOTEK\Pictures\Cabinet\cabinet+SD9361-2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99000"/>
            <a:ext cx="18716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圖片 11" descr="images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36712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one.chen.VIVOTEK\Pictures\Cabinet\cabinet-APP-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1826412" cy="2232791"/>
          </a:xfrm>
          <a:prstGeom prst="rect">
            <a:avLst/>
          </a:prstGeom>
          <a:noFill/>
        </p:spPr>
      </p:pic>
      <p:pic>
        <p:nvPicPr>
          <p:cNvPr id="10" name="Picture 2" descr="C:\Users\jone.chen.VIVOTEK\Pictures\Cabinet\new app\2-cabinet-APP-3-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92896"/>
            <a:ext cx="20698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42"/>
          <p:cNvSpPr txBox="1">
            <a:spLocks noChangeArrowheads="1"/>
          </p:cNvSpPr>
          <p:nvPr/>
        </p:nvSpPr>
        <p:spPr bwMode="auto">
          <a:xfrm>
            <a:off x="3635896" y="3501008"/>
            <a:ext cx="10081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000" dirty="0" err="1" smtClean="0">
                <a:solidFill>
                  <a:schemeClr val="tx1"/>
                </a:solidFill>
              </a:rPr>
              <a:t>PoE</a:t>
            </a:r>
            <a:r>
              <a:rPr lang="en-US" altLang="zh-TW" sz="1000" dirty="0" smtClean="0">
                <a:solidFill>
                  <a:schemeClr val="tx1"/>
                </a:solidFill>
              </a:rPr>
              <a:t> Surge </a:t>
            </a:r>
            <a:endParaRPr lang="en-US" altLang="zh-TW" sz="10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428505" y="3643883"/>
            <a:ext cx="7921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42"/>
          <p:cNvSpPr txBox="1">
            <a:spLocks noChangeArrowheads="1"/>
          </p:cNvSpPr>
          <p:nvPr/>
        </p:nvSpPr>
        <p:spPr bwMode="auto">
          <a:xfrm>
            <a:off x="7380312" y="4797152"/>
            <a:ext cx="10081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tx1"/>
                </a:solidFill>
              </a:rPr>
              <a:t>AC Surge </a:t>
            </a:r>
            <a:endParaRPr lang="en-US" altLang="zh-TW" sz="10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7596336" y="4221088"/>
            <a:ext cx="7200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42"/>
          <p:cNvSpPr txBox="1">
            <a:spLocks noChangeArrowheads="1"/>
          </p:cNvSpPr>
          <p:nvPr/>
        </p:nvSpPr>
        <p:spPr bwMode="auto">
          <a:xfrm>
            <a:off x="3635896" y="4653136"/>
            <a:ext cx="10081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tx1"/>
                </a:solidFill>
              </a:rPr>
              <a:t>Door Switch </a:t>
            </a:r>
            <a:endParaRPr lang="en-US" altLang="zh-TW" sz="1000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4428505" y="4365104"/>
            <a:ext cx="503535" cy="4309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lnDef>
  </a:objectDefaults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votek-Presentation-white">
  <a:themeElements>
    <a:clrScheme name="Vivotek-Presentation-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votek-Presentation-white">
      <a:majorFont>
        <a:latin typeface="Times"/>
        <a:ea typeface="DFKai-SB"/>
        <a:cs typeface=""/>
      </a:majorFont>
      <a:minorFont>
        <a:latin typeface="Times"/>
        <a:ea typeface="DFKai-S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SimHei" pitchFamily="49" charset="-122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SimHei" pitchFamily="49" charset="-122"/>
            <a:cs typeface="Taipei"/>
          </a:defRPr>
        </a:defPPr>
      </a:lstStyle>
    </a:lnDef>
  </a:objectDefaults>
  <a:extraClrSchemeLst>
    <a:extraClrScheme>
      <a:clrScheme name="Vivotek-Presentation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otek-Presentation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otek-Presentation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otek-Presentation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otek-Presentation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otek-Presentation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otek-Presentation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79126</TotalTime>
  <Words>1312</Words>
  <Application>Microsoft Office PowerPoint</Application>
  <PresentationFormat>On-screen Show (4:3)</PresentationFormat>
  <Paragraphs>490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4_自訂設計</vt:lpstr>
      <vt:lpstr>Vivotek-Presentation-white</vt:lpstr>
      <vt:lpstr>1_Office 佈景主題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user</cp:lastModifiedBy>
  <cp:revision>4398</cp:revision>
  <cp:lastPrinted>2015-04-09T00:51:55Z</cp:lastPrinted>
  <dcterms:created xsi:type="dcterms:W3CDTF">2002-02-19T02:13:47Z</dcterms:created>
  <dcterms:modified xsi:type="dcterms:W3CDTF">2016-04-29T09:05:38Z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000800f05c000000000001024120</vt:lpwstr>
  </property>
</Properties>
</file>